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665" r:id="rId5"/>
    <p:sldMasterId id="2147483682" r:id="rId6"/>
  </p:sldMasterIdLst>
  <p:notesMasterIdLst>
    <p:notesMasterId r:id="rId19"/>
  </p:notesMasterIdLst>
  <p:sldIdLst>
    <p:sldId id="256" r:id="rId7"/>
    <p:sldId id="257" r:id="rId8"/>
    <p:sldId id="260" r:id="rId9"/>
    <p:sldId id="263" r:id="rId10"/>
    <p:sldId id="261" r:id="rId11"/>
    <p:sldId id="262" r:id="rId12"/>
    <p:sldId id="264" r:id="rId13"/>
    <p:sldId id="265" r:id="rId14"/>
    <p:sldId id="266" r:id="rId15"/>
    <p:sldId id="258" r:id="rId16"/>
    <p:sldId id="267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58DE9B-199B-4DA2-9809-E432271496F9}" v="5" dt="2022-09-21T20:18:32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3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eman, Marcy" userId="ee2bf157-b78d-4285-a260-9f64a992c32b" providerId="ADAL" clId="{2D58DE9B-199B-4DA2-9809-E432271496F9}"/>
    <pc:docChg chg="undo custSel addSld modSld sldOrd">
      <pc:chgData name="Coleman, Marcy" userId="ee2bf157-b78d-4285-a260-9f64a992c32b" providerId="ADAL" clId="{2D58DE9B-199B-4DA2-9809-E432271496F9}" dt="2022-09-22T17:17:20.172" v="1825"/>
      <pc:docMkLst>
        <pc:docMk/>
      </pc:docMkLst>
      <pc:sldChg chg="modSp mod">
        <pc:chgData name="Coleman, Marcy" userId="ee2bf157-b78d-4285-a260-9f64a992c32b" providerId="ADAL" clId="{2D58DE9B-199B-4DA2-9809-E432271496F9}" dt="2022-09-21T21:36:03.497" v="1802" actId="20577"/>
        <pc:sldMkLst>
          <pc:docMk/>
          <pc:sldMk cId="62434345" sldId="256"/>
        </pc:sldMkLst>
        <pc:spChg chg="mod">
          <ac:chgData name="Coleman, Marcy" userId="ee2bf157-b78d-4285-a260-9f64a992c32b" providerId="ADAL" clId="{2D58DE9B-199B-4DA2-9809-E432271496F9}" dt="2022-09-21T20:21:25.857" v="663" actId="2711"/>
          <ac:spMkLst>
            <pc:docMk/>
            <pc:sldMk cId="62434345" sldId="256"/>
            <ac:spMk id="2" creationId="{00000000-0000-0000-0000-000000000000}"/>
          </ac:spMkLst>
        </pc:spChg>
        <pc:spChg chg="mod">
          <ac:chgData name="Coleman, Marcy" userId="ee2bf157-b78d-4285-a260-9f64a992c32b" providerId="ADAL" clId="{2D58DE9B-199B-4DA2-9809-E432271496F9}" dt="2022-09-21T21:36:03.497" v="1802" actId="20577"/>
          <ac:spMkLst>
            <pc:docMk/>
            <pc:sldMk cId="62434345" sldId="256"/>
            <ac:spMk id="3" creationId="{00000000-0000-0000-0000-000000000000}"/>
          </ac:spMkLst>
        </pc:spChg>
      </pc:sldChg>
      <pc:sldChg chg="modSp mod">
        <pc:chgData name="Coleman, Marcy" userId="ee2bf157-b78d-4285-a260-9f64a992c32b" providerId="ADAL" clId="{2D58DE9B-199B-4DA2-9809-E432271496F9}" dt="2022-09-21T21:05:33.536" v="1487" actId="2711"/>
        <pc:sldMkLst>
          <pc:docMk/>
          <pc:sldMk cId="1761262763" sldId="257"/>
        </pc:sldMkLst>
        <pc:spChg chg="mod">
          <ac:chgData name="Coleman, Marcy" userId="ee2bf157-b78d-4285-a260-9f64a992c32b" providerId="ADAL" clId="{2D58DE9B-199B-4DA2-9809-E432271496F9}" dt="2022-09-21T21:05:33.536" v="1487" actId="2711"/>
          <ac:spMkLst>
            <pc:docMk/>
            <pc:sldMk cId="1761262763" sldId="257"/>
            <ac:spMk id="2" creationId="{00000000-0000-0000-0000-000000000000}"/>
          </ac:spMkLst>
        </pc:spChg>
        <pc:spChg chg="mod">
          <ac:chgData name="Coleman, Marcy" userId="ee2bf157-b78d-4285-a260-9f64a992c32b" providerId="ADAL" clId="{2D58DE9B-199B-4DA2-9809-E432271496F9}" dt="2022-09-21T21:03:17.028" v="1477" actId="20577"/>
          <ac:spMkLst>
            <pc:docMk/>
            <pc:sldMk cId="1761262763" sldId="257"/>
            <ac:spMk id="3" creationId="{00000000-0000-0000-0000-000000000000}"/>
          </ac:spMkLst>
        </pc:spChg>
      </pc:sldChg>
      <pc:sldChg chg="modSp mod">
        <pc:chgData name="Coleman, Marcy" userId="ee2bf157-b78d-4285-a260-9f64a992c32b" providerId="ADAL" clId="{2D58DE9B-199B-4DA2-9809-E432271496F9}" dt="2022-09-21T21:34:10.096" v="1795" actId="20577"/>
        <pc:sldMkLst>
          <pc:docMk/>
          <pc:sldMk cId="1283498161" sldId="258"/>
        </pc:sldMkLst>
        <pc:spChg chg="mod">
          <ac:chgData name="Coleman, Marcy" userId="ee2bf157-b78d-4285-a260-9f64a992c32b" providerId="ADAL" clId="{2D58DE9B-199B-4DA2-9809-E432271496F9}" dt="2022-09-21T21:33:56.785" v="1791" actId="255"/>
          <ac:spMkLst>
            <pc:docMk/>
            <pc:sldMk cId="1283498161" sldId="258"/>
            <ac:spMk id="2" creationId="{00000000-0000-0000-0000-000000000000}"/>
          </ac:spMkLst>
        </pc:spChg>
        <pc:spChg chg="mod">
          <ac:chgData name="Coleman, Marcy" userId="ee2bf157-b78d-4285-a260-9f64a992c32b" providerId="ADAL" clId="{2D58DE9B-199B-4DA2-9809-E432271496F9}" dt="2022-09-21T21:34:10.096" v="1795" actId="20577"/>
          <ac:spMkLst>
            <pc:docMk/>
            <pc:sldMk cId="1283498161" sldId="258"/>
            <ac:spMk id="4" creationId="{00000000-0000-0000-0000-000000000000}"/>
          </ac:spMkLst>
        </pc:spChg>
      </pc:sldChg>
      <pc:sldChg chg="delSp modSp mod ord">
        <pc:chgData name="Coleman, Marcy" userId="ee2bf157-b78d-4285-a260-9f64a992c32b" providerId="ADAL" clId="{2D58DE9B-199B-4DA2-9809-E432271496F9}" dt="2022-09-22T17:17:20.172" v="1825"/>
        <pc:sldMkLst>
          <pc:docMk/>
          <pc:sldMk cId="1093385198" sldId="259"/>
        </pc:sldMkLst>
        <pc:spChg chg="mod">
          <ac:chgData name="Coleman, Marcy" userId="ee2bf157-b78d-4285-a260-9f64a992c32b" providerId="ADAL" clId="{2D58DE9B-199B-4DA2-9809-E432271496F9}" dt="2022-09-21T21:45:43.320" v="1819" actId="2711"/>
          <ac:spMkLst>
            <pc:docMk/>
            <pc:sldMk cId="1093385198" sldId="259"/>
            <ac:spMk id="7" creationId="{7C0747CF-3643-4EBB-9BE8-88A0821897DA}"/>
          </ac:spMkLst>
        </pc:spChg>
        <pc:spChg chg="mod">
          <ac:chgData name="Coleman, Marcy" userId="ee2bf157-b78d-4285-a260-9f64a992c32b" providerId="ADAL" clId="{2D58DE9B-199B-4DA2-9809-E432271496F9}" dt="2022-09-21T21:45:51.882" v="1820" actId="2711"/>
          <ac:spMkLst>
            <pc:docMk/>
            <pc:sldMk cId="1093385198" sldId="259"/>
            <ac:spMk id="8" creationId="{7496DDFC-12D8-42F2-8EBC-1F345045926A}"/>
          </ac:spMkLst>
        </pc:spChg>
        <pc:spChg chg="del mod">
          <ac:chgData name="Coleman, Marcy" userId="ee2bf157-b78d-4285-a260-9f64a992c32b" providerId="ADAL" clId="{2D58DE9B-199B-4DA2-9809-E432271496F9}" dt="2022-09-21T21:45:29.462" v="1818"/>
          <ac:spMkLst>
            <pc:docMk/>
            <pc:sldMk cId="1093385198" sldId="259"/>
            <ac:spMk id="11" creationId="{6BF1513E-6021-43B4-8F3F-0CF624828B00}"/>
          </ac:spMkLst>
        </pc:spChg>
      </pc:sldChg>
      <pc:sldChg chg="addSp modSp add mod">
        <pc:chgData name="Coleman, Marcy" userId="ee2bf157-b78d-4285-a260-9f64a992c32b" providerId="ADAL" clId="{2D58DE9B-199B-4DA2-9809-E432271496F9}" dt="2022-09-21T21:14:41.663" v="1651" actId="14100"/>
        <pc:sldMkLst>
          <pc:docMk/>
          <pc:sldMk cId="1360697901" sldId="260"/>
        </pc:sldMkLst>
        <pc:spChg chg="mod">
          <ac:chgData name="Coleman, Marcy" userId="ee2bf157-b78d-4285-a260-9f64a992c32b" providerId="ADAL" clId="{2D58DE9B-199B-4DA2-9809-E432271496F9}" dt="2022-09-21T21:05:45.362" v="1488" actId="115"/>
          <ac:spMkLst>
            <pc:docMk/>
            <pc:sldMk cId="1360697901" sldId="260"/>
            <ac:spMk id="2" creationId="{00000000-0000-0000-0000-000000000000}"/>
          </ac:spMkLst>
        </pc:spChg>
        <pc:spChg chg="mod">
          <ac:chgData name="Coleman, Marcy" userId="ee2bf157-b78d-4285-a260-9f64a992c32b" providerId="ADAL" clId="{2D58DE9B-199B-4DA2-9809-E432271496F9}" dt="2022-09-21T21:14:41.663" v="1651" actId="14100"/>
          <ac:spMkLst>
            <pc:docMk/>
            <pc:sldMk cId="1360697901" sldId="260"/>
            <ac:spMk id="3" creationId="{00000000-0000-0000-0000-000000000000}"/>
          </ac:spMkLst>
        </pc:spChg>
        <pc:picChg chg="add mod">
          <ac:chgData name="Coleman, Marcy" userId="ee2bf157-b78d-4285-a260-9f64a992c32b" providerId="ADAL" clId="{2D58DE9B-199B-4DA2-9809-E432271496F9}" dt="2022-09-21T21:14:34.870" v="1650" actId="1076"/>
          <ac:picMkLst>
            <pc:docMk/>
            <pc:sldMk cId="1360697901" sldId="260"/>
            <ac:picMk id="5" creationId="{8B3F34C0-2276-AD99-A856-1E49C2FD572A}"/>
          </ac:picMkLst>
        </pc:picChg>
      </pc:sldChg>
      <pc:sldChg chg="addSp delSp modSp add mod">
        <pc:chgData name="Coleman, Marcy" userId="ee2bf157-b78d-4285-a260-9f64a992c32b" providerId="ADAL" clId="{2D58DE9B-199B-4DA2-9809-E432271496F9}" dt="2022-09-21T21:15:21.180" v="1653" actId="255"/>
        <pc:sldMkLst>
          <pc:docMk/>
          <pc:sldMk cId="523192981" sldId="261"/>
        </pc:sldMkLst>
        <pc:spChg chg="mod">
          <ac:chgData name="Coleman, Marcy" userId="ee2bf157-b78d-4285-a260-9f64a992c32b" providerId="ADAL" clId="{2D58DE9B-199B-4DA2-9809-E432271496F9}" dt="2022-09-21T21:15:21.180" v="1653" actId="255"/>
          <ac:spMkLst>
            <pc:docMk/>
            <pc:sldMk cId="523192981" sldId="261"/>
            <ac:spMk id="2" creationId="{00000000-0000-0000-0000-000000000000}"/>
          </ac:spMkLst>
        </pc:spChg>
        <pc:spChg chg="del">
          <ac:chgData name="Coleman, Marcy" userId="ee2bf157-b78d-4285-a260-9f64a992c32b" providerId="ADAL" clId="{2D58DE9B-199B-4DA2-9809-E432271496F9}" dt="2022-09-21T20:18:21.366" v="660"/>
          <ac:spMkLst>
            <pc:docMk/>
            <pc:sldMk cId="523192981" sldId="261"/>
            <ac:spMk id="3" creationId="{00000000-0000-0000-0000-000000000000}"/>
          </ac:spMkLst>
        </pc:spChg>
        <pc:picChg chg="add mod">
          <ac:chgData name="Coleman, Marcy" userId="ee2bf157-b78d-4285-a260-9f64a992c32b" providerId="ADAL" clId="{2D58DE9B-199B-4DA2-9809-E432271496F9}" dt="2022-09-21T20:18:32.405" v="662" actId="962"/>
          <ac:picMkLst>
            <pc:docMk/>
            <pc:sldMk cId="523192981" sldId="261"/>
            <ac:picMk id="5" creationId="{7D1ABBE2-8EBE-E90D-BC12-622C9CF4E88C}"/>
          </ac:picMkLst>
        </pc:picChg>
      </pc:sldChg>
      <pc:sldChg chg="modSp add mod">
        <pc:chgData name="Coleman, Marcy" userId="ee2bf157-b78d-4285-a260-9f64a992c32b" providerId="ADAL" clId="{2D58DE9B-199B-4DA2-9809-E432271496F9}" dt="2022-09-21T21:16:04.290" v="1671" actId="20577"/>
        <pc:sldMkLst>
          <pc:docMk/>
          <pc:sldMk cId="777074111" sldId="262"/>
        </pc:sldMkLst>
        <pc:spChg chg="mod">
          <ac:chgData name="Coleman, Marcy" userId="ee2bf157-b78d-4285-a260-9f64a992c32b" providerId="ADAL" clId="{2D58DE9B-199B-4DA2-9809-E432271496F9}" dt="2022-09-21T21:16:04.290" v="1671" actId="20577"/>
          <ac:spMkLst>
            <pc:docMk/>
            <pc:sldMk cId="777074111" sldId="262"/>
            <ac:spMk id="2" creationId="{00000000-0000-0000-0000-000000000000}"/>
          </ac:spMkLst>
        </pc:spChg>
        <pc:spChg chg="mod">
          <ac:chgData name="Coleman, Marcy" userId="ee2bf157-b78d-4285-a260-9f64a992c32b" providerId="ADAL" clId="{2D58DE9B-199B-4DA2-9809-E432271496F9}" dt="2022-09-21T20:41:44.306" v="960" actId="20577"/>
          <ac:spMkLst>
            <pc:docMk/>
            <pc:sldMk cId="777074111" sldId="262"/>
            <ac:spMk id="3" creationId="{00000000-0000-0000-0000-000000000000}"/>
          </ac:spMkLst>
        </pc:spChg>
      </pc:sldChg>
      <pc:sldChg chg="addSp delSp modSp add mod">
        <pc:chgData name="Coleman, Marcy" userId="ee2bf157-b78d-4285-a260-9f64a992c32b" providerId="ADAL" clId="{2D58DE9B-199B-4DA2-9809-E432271496F9}" dt="2022-09-21T21:15:01.382" v="1652" actId="14100"/>
        <pc:sldMkLst>
          <pc:docMk/>
          <pc:sldMk cId="1283510927" sldId="263"/>
        </pc:sldMkLst>
        <pc:spChg chg="mod">
          <ac:chgData name="Coleman, Marcy" userId="ee2bf157-b78d-4285-a260-9f64a992c32b" providerId="ADAL" clId="{2D58DE9B-199B-4DA2-9809-E432271496F9}" dt="2022-09-21T21:06:03.258" v="1493" actId="115"/>
          <ac:spMkLst>
            <pc:docMk/>
            <pc:sldMk cId="1283510927" sldId="263"/>
            <ac:spMk id="2" creationId="{00000000-0000-0000-0000-000000000000}"/>
          </ac:spMkLst>
        </pc:spChg>
        <pc:spChg chg="mod">
          <ac:chgData name="Coleman, Marcy" userId="ee2bf157-b78d-4285-a260-9f64a992c32b" providerId="ADAL" clId="{2D58DE9B-199B-4DA2-9809-E432271496F9}" dt="2022-09-21T21:15:01.382" v="1652" actId="14100"/>
          <ac:spMkLst>
            <pc:docMk/>
            <pc:sldMk cId="1283510927" sldId="263"/>
            <ac:spMk id="3" creationId="{00000000-0000-0000-0000-000000000000}"/>
          </ac:spMkLst>
        </pc:spChg>
        <pc:picChg chg="del">
          <ac:chgData name="Coleman, Marcy" userId="ee2bf157-b78d-4285-a260-9f64a992c32b" providerId="ADAL" clId="{2D58DE9B-199B-4DA2-9809-E432271496F9}" dt="2022-09-21T20:11:47.991" v="589" actId="21"/>
          <ac:picMkLst>
            <pc:docMk/>
            <pc:sldMk cId="1283510927" sldId="263"/>
            <ac:picMk id="5" creationId="{8B3F34C0-2276-AD99-A856-1E49C2FD572A}"/>
          </ac:picMkLst>
        </pc:picChg>
        <pc:picChg chg="add mod">
          <ac:chgData name="Coleman, Marcy" userId="ee2bf157-b78d-4285-a260-9f64a992c32b" providerId="ADAL" clId="{2D58DE9B-199B-4DA2-9809-E432271496F9}" dt="2022-09-21T21:11:18.009" v="1579" actId="1076"/>
          <ac:picMkLst>
            <pc:docMk/>
            <pc:sldMk cId="1283510927" sldId="263"/>
            <ac:picMk id="6" creationId="{B213F0A9-F20D-8FF8-CE3A-E68636DFDD8E}"/>
          </ac:picMkLst>
        </pc:picChg>
      </pc:sldChg>
      <pc:sldChg chg="modSp add mod">
        <pc:chgData name="Coleman, Marcy" userId="ee2bf157-b78d-4285-a260-9f64a992c32b" providerId="ADAL" clId="{2D58DE9B-199B-4DA2-9809-E432271496F9}" dt="2022-09-21T21:31:50.699" v="1715" actId="20577"/>
        <pc:sldMkLst>
          <pc:docMk/>
          <pc:sldMk cId="483462264" sldId="264"/>
        </pc:sldMkLst>
        <pc:spChg chg="mod">
          <ac:chgData name="Coleman, Marcy" userId="ee2bf157-b78d-4285-a260-9f64a992c32b" providerId="ADAL" clId="{2D58DE9B-199B-4DA2-9809-E432271496F9}" dt="2022-09-21T21:16:15.255" v="1672" actId="115"/>
          <ac:spMkLst>
            <pc:docMk/>
            <pc:sldMk cId="483462264" sldId="264"/>
            <ac:spMk id="2" creationId="{00000000-0000-0000-0000-000000000000}"/>
          </ac:spMkLst>
        </pc:spChg>
        <pc:spChg chg="mod">
          <ac:chgData name="Coleman, Marcy" userId="ee2bf157-b78d-4285-a260-9f64a992c32b" providerId="ADAL" clId="{2D58DE9B-199B-4DA2-9809-E432271496F9}" dt="2022-09-21T21:31:50.699" v="1715" actId="20577"/>
          <ac:spMkLst>
            <pc:docMk/>
            <pc:sldMk cId="483462264" sldId="264"/>
            <ac:spMk id="3" creationId="{00000000-0000-0000-0000-000000000000}"/>
          </ac:spMkLst>
        </pc:spChg>
      </pc:sldChg>
      <pc:sldChg chg="modSp add mod">
        <pc:chgData name="Coleman, Marcy" userId="ee2bf157-b78d-4285-a260-9f64a992c32b" providerId="ADAL" clId="{2D58DE9B-199B-4DA2-9809-E432271496F9}" dt="2022-09-21T21:19:30.313" v="1703" actId="14100"/>
        <pc:sldMkLst>
          <pc:docMk/>
          <pc:sldMk cId="3511090081" sldId="265"/>
        </pc:sldMkLst>
        <pc:spChg chg="mod">
          <ac:chgData name="Coleman, Marcy" userId="ee2bf157-b78d-4285-a260-9f64a992c32b" providerId="ADAL" clId="{2D58DE9B-199B-4DA2-9809-E432271496F9}" dt="2022-09-21T21:17:13.782" v="1679" actId="115"/>
          <ac:spMkLst>
            <pc:docMk/>
            <pc:sldMk cId="3511090081" sldId="265"/>
            <ac:spMk id="2" creationId="{00000000-0000-0000-0000-000000000000}"/>
          </ac:spMkLst>
        </pc:spChg>
        <pc:spChg chg="mod">
          <ac:chgData name="Coleman, Marcy" userId="ee2bf157-b78d-4285-a260-9f64a992c32b" providerId="ADAL" clId="{2D58DE9B-199B-4DA2-9809-E432271496F9}" dt="2022-09-21T21:19:30.313" v="1703" actId="14100"/>
          <ac:spMkLst>
            <pc:docMk/>
            <pc:sldMk cId="3511090081" sldId="265"/>
            <ac:spMk id="3" creationId="{00000000-0000-0000-0000-000000000000}"/>
          </ac:spMkLst>
        </pc:spChg>
      </pc:sldChg>
      <pc:sldChg chg="modSp add mod">
        <pc:chgData name="Coleman, Marcy" userId="ee2bf157-b78d-4285-a260-9f64a992c32b" providerId="ADAL" clId="{2D58DE9B-199B-4DA2-9809-E432271496F9}" dt="2022-09-21T21:35:12.557" v="1798" actId="255"/>
        <pc:sldMkLst>
          <pc:docMk/>
          <pc:sldMk cId="3896464355" sldId="266"/>
        </pc:sldMkLst>
        <pc:spChg chg="mod">
          <ac:chgData name="Coleman, Marcy" userId="ee2bf157-b78d-4285-a260-9f64a992c32b" providerId="ADAL" clId="{2D58DE9B-199B-4DA2-9809-E432271496F9}" dt="2022-09-21T21:34:19.653" v="1797" actId="20577"/>
          <ac:spMkLst>
            <pc:docMk/>
            <pc:sldMk cId="3896464355" sldId="266"/>
            <ac:spMk id="2" creationId="{00000000-0000-0000-0000-000000000000}"/>
          </ac:spMkLst>
        </pc:spChg>
        <pc:spChg chg="mod">
          <ac:chgData name="Coleman, Marcy" userId="ee2bf157-b78d-4285-a260-9f64a992c32b" providerId="ADAL" clId="{2D58DE9B-199B-4DA2-9809-E432271496F9}" dt="2022-09-21T21:35:12.557" v="1798" actId="255"/>
          <ac:spMkLst>
            <pc:docMk/>
            <pc:sldMk cId="3896464355" sldId="266"/>
            <ac:spMk id="3" creationId="{00000000-0000-0000-0000-000000000000}"/>
          </ac:spMkLst>
        </pc:spChg>
      </pc:sldChg>
      <pc:sldChg chg="add ord">
        <pc:chgData name="Coleman, Marcy" userId="ee2bf157-b78d-4285-a260-9f64a992c32b" providerId="ADAL" clId="{2D58DE9B-199B-4DA2-9809-E432271496F9}" dt="2022-09-22T17:17:00.834" v="1823"/>
        <pc:sldMkLst>
          <pc:docMk/>
          <pc:sldMk cId="2601352754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C2997-B36A-4D99-826B-3FA0AF76E2D3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FBD5B-CDB8-4BAC-9E3B-A1306B657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26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4993" y="1122363"/>
            <a:ext cx="7777842" cy="2387600"/>
          </a:xfrm>
        </p:spPr>
        <p:txBody>
          <a:bodyPr anchor="b"/>
          <a:lstStyle>
            <a:lvl1pPr algn="ctr">
              <a:defRPr sz="6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4993" y="3602038"/>
            <a:ext cx="777784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43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84959"/>
            <a:ext cx="10515600" cy="44885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77778" y="650592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7138F1C-13CA-4ABA-B68C-14DA2A879F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085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36917"/>
            <a:ext cx="10515600" cy="51366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77778" y="650592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7138F1C-13CA-4ABA-B68C-14DA2A879F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25270" y="94234"/>
            <a:ext cx="9291917" cy="49128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751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84959"/>
            <a:ext cx="5181600" cy="44885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84959"/>
            <a:ext cx="5181600" cy="44885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77778" y="650592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7138F1C-13CA-4ABA-B68C-14DA2A879F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41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77778" y="650592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7138F1C-13CA-4ABA-B68C-14DA2A879F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63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270" y="94234"/>
            <a:ext cx="9291917" cy="49128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77778" y="650592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7138F1C-13CA-4ABA-B68C-14DA2A879F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82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77778" y="650592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7138F1C-13CA-4ABA-B68C-14DA2A879F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7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00202" cy="6858000"/>
          </a:xfrm>
          <a:prstGeom prst="rect">
            <a:avLst/>
          </a:prstGeom>
        </p:spPr>
      </p:pic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3242035" y="24955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620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7786"/>
            <a:ext cx="12192000" cy="9264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36917"/>
            <a:ext cx="10515600" cy="491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93669"/>
            <a:ext cx="10515600" cy="4479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073547"/>
            <a:ext cx="2743200" cy="273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73548"/>
            <a:ext cx="4114800" cy="273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077"/>
            <a:ext cx="12192000" cy="920151"/>
          </a:xfrm>
          <a:prstGeom prst="rect">
            <a:avLst/>
          </a:prstGeom>
        </p:spPr>
      </p:pic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77778" y="650592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7138F1C-13CA-4ABA-B68C-14DA2A879F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98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0" r:id="rId2"/>
    <p:sldLayoutId id="2147483678" r:id="rId3"/>
    <p:sldLayoutId id="2147483671" r:id="rId4"/>
    <p:sldLayoutId id="2147483679" r:id="rId5"/>
    <p:sldLayoutId id="2147483672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8867E003-764E-4F51-9D29-D9DA9C2C4A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8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09A1FC9-F4B2-4D22-BE26-6B8AECC86FB8}"/>
              </a:ext>
            </a:extLst>
          </p:cNvPr>
          <p:cNvSpPr/>
          <p:nvPr userDrawn="1"/>
        </p:nvSpPr>
        <p:spPr>
          <a:xfrm>
            <a:off x="2514598" y="1524795"/>
            <a:ext cx="7219951" cy="3611852"/>
          </a:xfrm>
          <a:prstGeom prst="rect">
            <a:avLst/>
          </a:prstGeom>
          <a:solidFill>
            <a:schemeClr val="accent5">
              <a:lumMod val="75000"/>
              <a:alpha val="83000"/>
            </a:schemeClr>
          </a:solidFill>
          <a:ln w="381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02915A71-BDEF-416C-8646-F4A237CA7FF6}"/>
              </a:ext>
            </a:extLst>
          </p:cNvPr>
          <p:cNvSpPr txBox="1">
            <a:spLocks/>
          </p:cNvSpPr>
          <p:nvPr userDrawn="1"/>
        </p:nvSpPr>
        <p:spPr>
          <a:xfrm>
            <a:off x="866773" y="2027038"/>
            <a:ext cx="10515600" cy="168245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F411FA-B03B-4F10-8A16-EAD88DA8B2D7}"/>
              </a:ext>
            </a:extLst>
          </p:cNvPr>
          <p:cNvSpPr txBox="1">
            <a:spLocks/>
          </p:cNvSpPr>
          <p:nvPr userDrawn="1"/>
        </p:nvSpPr>
        <p:spPr>
          <a:xfrm>
            <a:off x="838200" y="3364880"/>
            <a:ext cx="10515600" cy="4912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2682444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mcoleman@aamva.org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Framing the Future: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Electronic Title and Vehicle Records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National Association of Motor Vehicle Boards and Commissions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September 22, 2022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Nashville, TN</a:t>
            </a:r>
          </a:p>
        </p:txBody>
      </p:sp>
    </p:spTree>
    <p:extLst>
      <p:ext uri="{BB962C8B-B14F-4D97-AF65-F5344CB8AC3E}">
        <p14:creationId xmlns:p14="http://schemas.microsoft.com/office/powerpoint/2010/main" val="62434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u="sng" dirty="0"/>
              <a:t>Contact Information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Marcy Coleman, Esq.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Manager, Vehicle Programs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American Association of Motor Vehicle Administrators (AAMVA)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mcoleman@aamva.org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C: 703.258.9705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4401 Wilson Blvd, Suite 700 | Arlington, VA 22203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Safe Drivers, Safe Vehicles, Secure Identities, Saving Lives!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138F1C-13CA-4ABA-B68C-14DA2A879FA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B0FAEC-F2CF-46EE-8EA3-58720AE8C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44" y="2840685"/>
            <a:ext cx="10516511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98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Framing the Future: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Electronic Title and Vehicle Records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National Association of Motor Vehicle Boards and Commissions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September 22, 2022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Nashville, TN</a:t>
            </a:r>
          </a:p>
        </p:txBody>
      </p:sp>
    </p:spTree>
    <p:extLst>
      <p:ext uri="{BB962C8B-B14F-4D97-AF65-F5344CB8AC3E}">
        <p14:creationId xmlns:p14="http://schemas.microsoft.com/office/powerpoint/2010/main" val="2601352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82B92E-80FD-48A7-8A8C-EA022DFC79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138F1C-13CA-4ABA-B68C-14DA2A879FA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456B7BF4-4C9D-4905-AE73-8FF6458F05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8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FE857B-0149-470D-88EA-81009E5C258C}"/>
              </a:ext>
            </a:extLst>
          </p:cNvPr>
          <p:cNvSpPr/>
          <p:nvPr/>
        </p:nvSpPr>
        <p:spPr>
          <a:xfrm>
            <a:off x="2514598" y="1524795"/>
            <a:ext cx="7219951" cy="3611852"/>
          </a:xfrm>
          <a:prstGeom prst="rect">
            <a:avLst/>
          </a:prstGeom>
          <a:solidFill>
            <a:schemeClr val="accent5">
              <a:lumMod val="75000"/>
              <a:alpha val="83000"/>
            </a:schemeClr>
          </a:solidFill>
          <a:ln w="381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C0747CF-3643-4EBB-9BE8-88A0821897DA}"/>
              </a:ext>
            </a:extLst>
          </p:cNvPr>
          <p:cNvSpPr txBox="1">
            <a:spLocks/>
          </p:cNvSpPr>
          <p:nvPr/>
        </p:nvSpPr>
        <p:spPr>
          <a:xfrm>
            <a:off x="866773" y="2027038"/>
            <a:ext cx="10515600" cy="168245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dirty="0">
                <a:solidFill>
                  <a:schemeClr val="bg1"/>
                </a:solidFill>
                <a:latin typeface="+mn-lt"/>
              </a:rPr>
              <a:t>THANK YOU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96DDFC-12D8-42F2-8EBC-1F345045926A}"/>
              </a:ext>
            </a:extLst>
          </p:cNvPr>
          <p:cNvSpPr txBox="1">
            <a:spLocks/>
          </p:cNvSpPr>
          <p:nvPr/>
        </p:nvSpPr>
        <p:spPr>
          <a:xfrm>
            <a:off x="838200" y="3364880"/>
            <a:ext cx="10515600" cy="4912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93385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latin typeface="+mn-lt"/>
              </a:rPr>
              <a:t>Definitions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EVR/ERT – Electronic Vehicle Registration System</a:t>
            </a:r>
          </a:p>
          <a:p>
            <a:pPr marL="0" indent="0">
              <a:buNone/>
            </a:pPr>
            <a:r>
              <a:rPr lang="en-US" dirty="0"/>
              <a:t>	Documents needed to register/title a vehicle are converted to 		electronic format to submit to the MVA – often consist of scanned 	forms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ELT – Electronic Lien and Title </a:t>
            </a:r>
          </a:p>
          <a:p>
            <a:pPr marL="914400" lvl="2" indent="0">
              <a:buNone/>
            </a:pPr>
            <a:r>
              <a:rPr lang="en-US" sz="2800" dirty="0"/>
              <a:t>Electronic notifications from lender to MVA related to perfecting, updating, and releasing liens on a vehicle record</a:t>
            </a:r>
          </a:p>
          <a:p>
            <a:pPr marL="914400" lvl="2" indent="0">
              <a:buNone/>
            </a:pPr>
            <a:endParaRPr lang="en-US" sz="2800" dirty="0"/>
          </a:p>
          <a:p>
            <a:r>
              <a:rPr lang="en-US" dirty="0"/>
              <a:t>E-Title – Electronic Title</a:t>
            </a: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US" sz="2800" dirty="0"/>
              <a:t>The electronic record (digital data) of vehicle ownership recorded by the MVA.</a:t>
            </a:r>
          </a:p>
          <a:p>
            <a:pPr marL="914400" lvl="2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138F1C-13CA-4ABA-B68C-14DA2A879FA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262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6552"/>
            <a:ext cx="10515600" cy="491289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latin typeface="+mn-lt"/>
              </a:rPr>
              <a:t>AAMVA E-Title Working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98983"/>
            <a:ext cx="10515600" cy="42745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i="1" dirty="0"/>
              <a:t>Electronic Titling Framework, published November 2021</a:t>
            </a:r>
          </a:p>
          <a:p>
            <a:r>
              <a:rPr lang="en-US" sz="3300" dirty="0"/>
              <a:t>Describes and outlines elements for electronic titling solutions</a:t>
            </a:r>
          </a:p>
          <a:p>
            <a:r>
              <a:rPr lang="en-US" sz="3300" dirty="0"/>
              <a:t>Promotes interoperability</a:t>
            </a:r>
          </a:p>
          <a:p>
            <a:r>
              <a:rPr lang="en-US" sz="3300" dirty="0"/>
              <a:t>Provides a model for identity management</a:t>
            </a:r>
          </a:p>
          <a:p>
            <a:r>
              <a:rPr lang="en-US" sz="3300" dirty="0"/>
              <a:t>Outlines stakeholder engagement</a:t>
            </a:r>
          </a:p>
          <a:p>
            <a:endParaRPr lang="en-US" sz="3300" dirty="0"/>
          </a:p>
          <a:p>
            <a:pPr marL="0" indent="0">
              <a:buNone/>
            </a:pPr>
            <a:r>
              <a:rPr lang="en-US" sz="3300" i="1" dirty="0"/>
              <a:t>Surveys and Stakeholder Engagement </a:t>
            </a:r>
          </a:p>
          <a:p>
            <a:r>
              <a:rPr lang="en-US" sz="3300" dirty="0"/>
              <a:t>Public and private sector</a:t>
            </a:r>
          </a:p>
          <a:p>
            <a:r>
              <a:rPr lang="en-US" sz="3300" dirty="0"/>
              <a:t>Lessons learned from mortgage industry</a:t>
            </a:r>
          </a:p>
          <a:p>
            <a:r>
              <a:rPr lang="en-US" sz="3300" dirty="0"/>
              <a:t>Significance of information obtained</a:t>
            </a:r>
          </a:p>
          <a:p>
            <a:pPr marL="914400" lvl="2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138F1C-13CA-4ABA-B68C-14DA2A879FA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3F34C0-2276-AD99-A856-1E49C2FD5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705" y="2640432"/>
            <a:ext cx="2488095" cy="322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97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6552"/>
            <a:ext cx="10515600" cy="491289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latin typeface="+mn-lt"/>
              </a:rPr>
              <a:t>AAMVA E-Title Working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20732"/>
            <a:ext cx="10515600" cy="455229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i="1" dirty="0"/>
              <a:t>Jurisdiction Considerations for Electronic </a:t>
            </a:r>
            <a:br>
              <a:rPr lang="en-US" sz="11200" i="1" dirty="0"/>
            </a:br>
            <a:r>
              <a:rPr lang="en-US" sz="11200" i="1" dirty="0"/>
              <a:t>Titling Whitepaper - </a:t>
            </a:r>
            <a:r>
              <a:rPr lang="en-US" sz="11200" dirty="0"/>
              <a:t>Published June 2022</a:t>
            </a:r>
          </a:p>
          <a:p>
            <a:pPr marL="0" indent="0">
              <a:buNone/>
            </a:pPr>
            <a:endParaRPr lang="en-US" sz="11200" dirty="0"/>
          </a:p>
          <a:p>
            <a:r>
              <a:rPr lang="en-US" sz="11200" dirty="0"/>
              <a:t>15 topics, focused elements</a:t>
            </a:r>
            <a:br>
              <a:rPr lang="en-US" sz="11200" dirty="0"/>
            </a:br>
            <a:endParaRPr lang="en-US" sz="11200" dirty="0"/>
          </a:p>
          <a:p>
            <a:pPr>
              <a:lnSpc>
                <a:spcPct val="120000"/>
              </a:lnSpc>
            </a:pPr>
            <a:r>
              <a:rPr lang="en-US" sz="11200" dirty="0"/>
              <a:t>Questions and resources for review &amp;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1200" dirty="0"/>
              <a:t>  assessment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1200" dirty="0"/>
          </a:p>
          <a:p>
            <a:pPr>
              <a:lnSpc>
                <a:spcPct val="120000"/>
              </a:lnSpc>
            </a:pPr>
            <a:r>
              <a:rPr lang="en-US" sz="11200" dirty="0"/>
              <a:t>Encourages priority in action in determining needs to build or enhance processes</a:t>
            </a:r>
            <a:br>
              <a:rPr lang="en-US" sz="5100" dirty="0"/>
            </a:br>
            <a:r>
              <a:rPr lang="en-US" sz="5100" dirty="0"/>
              <a:t> </a:t>
            </a:r>
          </a:p>
          <a:p>
            <a:pPr marL="0" indent="0">
              <a:buNone/>
            </a:pPr>
            <a:endParaRPr lang="en-US" sz="3400" b="1" i="1" dirty="0"/>
          </a:p>
          <a:p>
            <a:pPr marL="914400" lvl="2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138F1C-13CA-4ABA-B68C-14DA2A879FA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13F0A9-F20D-8FF8-CE3A-E68636DFD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500" y="1262074"/>
            <a:ext cx="2487951" cy="327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10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748" y="996552"/>
            <a:ext cx="10986052" cy="491289"/>
          </a:xfrm>
        </p:spPr>
        <p:txBody>
          <a:bodyPr>
            <a:noAutofit/>
          </a:bodyPr>
          <a:lstStyle/>
          <a:p>
            <a:r>
              <a:rPr lang="en-US" sz="4000" u="sng" dirty="0">
                <a:latin typeface="+mn-lt"/>
              </a:rPr>
              <a:t>E-Titling</a:t>
            </a:r>
            <a:r>
              <a:rPr lang="en-US" sz="3600" u="sng" dirty="0">
                <a:latin typeface="+mn-lt"/>
              </a:rPr>
              <a:t> – All Elements of Title Transaction are Electronic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138F1C-13CA-4ABA-B68C-14DA2A879FA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2" descr="Text">
            <a:extLst>
              <a:ext uri="{FF2B5EF4-FFF2-40B4-BE49-F238E27FC236}">
                <a16:creationId xmlns:a16="http://schemas.microsoft.com/office/drawing/2014/main" id="{7D1ABBE2-8EBE-E90D-BC12-622C9CF4E88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953" y="1710506"/>
            <a:ext cx="8090093" cy="423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192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6552"/>
            <a:ext cx="10515600" cy="491289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latin typeface="+mn-lt"/>
              </a:rPr>
              <a:t>Next Steps - Jurisdictions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2800" dirty="0"/>
              <a:t>Capitalize on Working Group and Lessons Learned</a:t>
            </a:r>
          </a:p>
          <a:p>
            <a:pPr marL="914400" lvl="2" indent="0">
              <a:buNone/>
            </a:pPr>
            <a:endParaRPr lang="en-US" sz="2800" dirty="0"/>
          </a:p>
          <a:p>
            <a:pPr lvl="2"/>
            <a:r>
              <a:rPr lang="en-US" sz="2800" dirty="0"/>
              <a:t>Review current solutions – ELT, EVR, ERT</a:t>
            </a:r>
          </a:p>
          <a:p>
            <a:pPr lvl="2"/>
            <a:endParaRPr lang="en-US" sz="2800" dirty="0"/>
          </a:p>
          <a:p>
            <a:pPr lvl="2"/>
            <a:r>
              <a:rPr lang="en-US" sz="2800" dirty="0"/>
              <a:t>Identify – What works, gaps, resources needed</a:t>
            </a:r>
          </a:p>
          <a:p>
            <a:pPr lvl="2"/>
            <a:endParaRPr lang="en-US" sz="2800" dirty="0"/>
          </a:p>
          <a:p>
            <a:pPr lvl="2"/>
            <a:r>
              <a:rPr lang="en-US" sz="2800" dirty="0"/>
              <a:t>Technical specifications – functional needs and standards</a:t>
            </a:r>
          </a:p>
          <a:p>
            <a:pPr lvl="2"/>
            <a:endParaRPr lang="en-US" sz="2800" dirty="0"/>
          </a:p>
          <a:p>
            <a:pPr lvl="2"/>
            <a:r>
              <a:rPr lang="en-US" sz="2800" dirty="0"/>
              <a:t>STAKEHOLDER ENGAGEMENT IS KEY!!!</a:t>
            </a:r>
          </a:p>
          <a:p>
            <a:pPr marL="914400" lvl="2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138F1C-13CA-4ABA-B68C-14DA2A879FA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074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6552"/>
            <a:ext cx="10515600" cy="491289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latin typeface="+mn-lt"/>
              </a:rPr>
              <a:t>Next Steps - AAMVA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2800" dirty="0"/>
              <a:t>Consultant Approved by the AAMVA Board of Directors</a:t>
            </a:r>
          </a:p>
          <a:p>
            <a:pPr marL="914400" lvl="2" indent="0">
              <a:buNone/>
            </a:pPr>
            <a:endParaRPr lang="en-US" sz="2800" dirty="0"/>
          </a:p>
          <a:p>
            <a:pPr lvl="2"/>
            <a:r>
              <a:rPr lang="en-US" sz="2800" dirty="0"/>
              <a:t>Review all the stakeholder information the WG gathered</a:t>
            </a:r>
          </a:p>
          <a:p>
            <a:pPr marL="914400" lvl="2" indent="0">
              <a:buNone/>
            </a:pPr>
            <a:endParaRPr lang="en-US" sz="2800" dirty="0"/>
          </a:p>
          <a:p>
            <a:pPr lvl="2"/>
            <a:r>
              <a:rPr lang="en-US" sz="2800" dirty="0"/>
              <a:t>Assist jurisdictions to build intrastate solutions</a:t>
            </a:r>
          </a:p>
          <a:p>
            <a:pPr lvl="3">
              <a:buFontTx/>
              <a:buChar char="-"/>
            </a:pPr>
            <a:r>
              <a:rPr lang="en-US" sz="2800" dirty="0"/>
              <a:t>Ensure interoperability with a vision for interstate     </a:t>
            </a:r>
          </a:p>
          <a:p>
            <a:pPr marL="1371600" lvl="3" indent="0">
              <a:buNone/>
            </a:pPr>
            <a:r>
              <a:rPr lang="en-US" sz="2800" dirty="0"/>
              <a:t>   transactions</a:t>
            </a:r>
          </a:p>
          <a:p>
            <a:pPr marL="1371600" lvl="3" indent="0">
              <a:buNone/>
            </a:pPr>
            <a:endParaRPr lang="en-US" sz="2800" dirty="0"/>
          </a:p>
          <a:p>
            <a:pPr lvl="2"/>
            <a:r>
              <a:rPr lang="en-US" sz="2800" dirty="0"/>
              <a:t>Solution is Vehicle Record Management – not just converting paper to digital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138F1C-13CA-4ABA-B68C-14DA2A879FA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62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6552"/>
            <a:ext cx="10515600" cy="491289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latin typeface="+mn-lt"/>
              </a:rPr>
              <a:t>What is Vehicle Record Management?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58617"/>
            <a:ext cx="10515600" cy="4214929"/>
          </a:xfrm>
        </p:spPr>
        <p:txBody>
          <a:bodyPr>
            <a:normAutofit/>
          </a:bodyPr>
          <a:lstStyle/>
          <a:p>
            <a:r>
              <a:rPr lang="en-US" sz="3000" dirty="0"/>
              <a:t>Obtaining, maintaining, viewing, and transferring information about a vehicle in a secure electronic format </a:t>
            </a:r>
          </a:p>
          <a:p>
            <a:r>
              <a:rPr lang="en-US" sz="3000" dirty="0"/>
              <a:t>Allow stakeholders, owners, and buyers access as appropriate</a:t>
            </a:r>
          </a:p>
          <a:p>
            <a:r>
              <a:rPr lang="en-US" sz="3000" dirty="0"/>
              <a:t>Identity management</a:t>
            </a:r>
          </a:p>
          <a:p>
            <a:r>
              <a:rPr lang="en-US" sz="3000" dirty="0"/>
              <a:t>Transition from vehicle titling, to vehicle record management</a:t>
            </a:r>
          </a:p>
          <a:p>
            <a:r>
              <a:rPr lang="en-US" sz="3000" dirty="0"/>
              <a:t>Many elements and processes </a:t>
            </a:r>
          </a:p>
          <a:p>
            <a:r>
              <a:rPr lang="en-US" sz="3000" dirty="0"/>
              <a:t>The lifecycle of a vehicle maintained in an electronic format</a:t>
            </a:r>
          </a:p>
          <a:p>
            <a:pPr marL="914400" lvl="2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138F1C-13CA-4ABA-B68C-14DA2A879FA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090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6552"/>
            <a:ext cx="10515600" cy="49128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914400" lvl="2" indent="0" algn="ctr">
              <a:buNone/>
            </a:pPr>
            <a:endParaRPr lang="en-US" sz="2800" dirty="0"/>
          </a:p>
          <a:p>
            <a:pPr marL="914400" lvl="2" indent="0" algn="ctr">
              <a:buNone/>
            </a:pPr>
            <a:endParaRPr lang="en-US" sz="2800" dirty="0"/>
          </a:p>
          <a:p>
            <a:pPr marL="914400" lvl="2" indent="0" algn="ctr">
              <a:buNone/>
            </a:pPr>
            <a:endParaRPr lang="en-US" sz="2800" dirty="0"/>
          </a:p>
          <a:p>
            <a:pPr marL="914400" lvl="2" indent="0" algn="ctr">
              <a:buNone/>
            </a:pPr>
            <a:r>
              <a:rPr lang="en-US" sz="3600" dirty="0"/>
              <a:t>To be continued…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138F1C-13CA-4ABA-B68C-14DA2A879FA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643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AAMVA Brand Colors 2019">
      <a:dk1>
        <a:sysClr val="windowText" lastClr="000000"/>
      </a:dk1>
      <a:lt1>
        <a:sysClr val="window" lastClr="FFFFFF"/>
      </a:lt1>
      <a:dk2>
        <a:srgbClr val="282561"/>
      </a:dk2>
      <a:lt2>
        <a:srgbClr val="E1E1EF"/>
      </a:lt2>
      <a:accent1>
        <a:srgbClr val="BA1F31"/>
      </a:accent1>
      <a:accent2>
        <a:srgbClr val="14377D"/>
      </a:accent2>
      <a:accent3>
        <a:srgbClr val="B0B0B1"/>
      </a:accent3>
      <a:accent4>
        <a:srgbClr val="BA1F31"/>
      </a:accent4>
      <a:accent5>
        <a:srgbClr val="14377D"/>
      </a:accent5>
      <a:accent6>
        <a:srgbClr val="606161"/>
      </a:accent6>
      <a:hlink>
        <a:srgbClr val="14377D"/>
      </a:hlink>
      <a:folHlink>
        <a:srgbClr val="BA1F3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MVA_PowerPoint Widescreen_2019_Final" id="{BF14F3CF-FF25-4E86-989B-4B0176385C7D}" vid="{280FE933-B7C7-45BF-8B7B-F25B483C6363}"/>
    </a:ext>
  </a:extLst>
</a:theme>
</file>

<file path=ppt/theme/theme2.xml><?xml version="1.0" encoding="utf-8"?>
<a:theme xmlns:a="http://schemas.openxmlformats.org/drawingml/2006/main" name="Custom Design">
  <a:themeElements>
    <a:clrScheme name="AAMVA Brand Colors 2019">
      <a:dk1>
        <a:sysClr val="windowText" lastClr="000000"/>
      </a:dk1>
      <a:lt1>
        <a:sysClr val="window" lastClr="FFFFFF"/>
      </a:lt1>
      <a:dk2>
        <a:srgbClr val="282561"/>
      </a:dk2>
      <a:lt2>
        <a:srgbClr val="E1E1EF"/>
      </a:lt2>
      <a:accent1>
        <a:srgbClr val="BA1F31"/>
      </a:accent1>
      <a:accent2>
        <a:srgbClr val="14377D"/>
      </a:accent2>
      <a:accent3>
        <a:srgbClr val="B0B0B1"/>
      </a:accent3>
      <a:accent4>
        <a:srgbClr val="BA1F31"/>
      </a:accent4>
      <a:accent5>
        <a:srgbClr val="14377D"/>
      </a:accent5>
      <a:accent6>
        <a:srgbClr val="606161"/>
      </a:accent6>
      <a:hlink>
        <a:srgbClr val="14377D"/>
      </a:hlink>
      <a:folHlink>
        <a:srgbClr val="BA1F3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MVA_PowerPoint Widescreen_2019_Final" id="{BF14F3CF-FF25-4E86-989B-4B0176385C7D}" vid="{E4392C08-D783-4877-BF83-2D6C41321594}"/>
    </a:ext>
  </a:extLst>
</a:theme>
</file>

<file path=ppt/theme/theme3.xml><?xml version="1.0" encoding="utf-8"?>
<a:theme xmlns:a="http://schemas.openxmlformats.org/drawingml/2006/main" name="2_Custom Design">
  <a:themeElements>
    <a:clrScheme name="AAMVA Brand Colors 2019">
      <a:dk1>
        <a:sysClr val="windowText" lastClr="000000"/>
      </a:dk1>
      <a:lt1>
        <a:sysClr val="window" lastClr="FFFFFF"/>
      </a:lt1>
      <a:dk2>
        <a:srgbClr val="282561"/>
      </a:dk2>
      <a:lt2>
        <a:srgbClr val="E1E1EF"/>
      </a:lt2>
      <a:accent1>
        <a:srgbClr val="BA1F31"/>
      </a:accent1>
      <a:accent2>
        <a:srgbClr val="14377D"/>
      </a:accent2>
      <a:accent3>
        <a:srgbClr val="B0B0B1"/>
      </a:accent3>
      <a:accent4>
        <a:srgbClr val="BA1F31"/>
      </a:accent4>
      <a:accent5>
        <a:srgbClr val="14377D"/>
      </a:accent5>
      <a:accent6>
        <a:srgbClr val="606161"/>
      </a:accent6>
      <a:hlink>
        <a:srgbClr val="14377D"/>
      </a:hlink>
      <a:folHlink>
        <a:srgbClr val="BA1F3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FF52DE46FBCC469BE869B9EAAF960A" ma:contentTypeVersion="29" ma:contentTypeDescription="Create a new document." ma:contentTypeScope="" ma:versionID="cf7d06c88f730525e6f2bc8df07d476b">
  <xsd:schema xmlns:xsd="http://www.w3.org/2001/XMLSchema" xmlns:xs="http://www.w3.org/2001/XMLSchema" xmlns:p="http://schemas.microsoft.com/office/2006/metadata/properties" xmlns:ns1="http://schemas.microsoft.com/sharepoint/v3" xmlns:ns2="7bf3b296-8b55-41dc-aa89-7bbfa413f9e3" targetNamespace="http://schemas.microsoft.com/office/2006/metadata/properties" ma:root="true" ma:fieldsID="5f61bc4797090c6f752ac69bceb9534c" ns1:_="" ns2:_="">
    <xsd:import namespace="http://schemas.microsoft.com/sharepoint/v3"/>
    <xsd:import namespace="7bf3b296-8b55-41dc-aa89-7bbfa413f9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f3b296-8b55-41dc-aa89-7bbfa413f9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F96B90E-0E0A-4D66-BD33-20584687C8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bf3b296-8b55-41dc-aa89-7bbfa413f9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EF1313-4241-4174-AE29-834399850D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155AB9-D593-4625-977D-24B694529A3E}">
  <ds:schemaRefs>
    <ds:schemaRef ds:uri="http://schemas.openxmlformats.org/package/2006/metadata/core-properties"/>
    <ds:schemaRef ds:uri="http://schemas.microsoft.com/office/2006/documentManagement/types"/>
    <ds:schemaRef ds:uri="7bf3b296-8b55-41dc-aa89-7bbfa413f9e3"/>
    <ds:schemaRef ds:uri="http://schemas.microsoft.com/sharepoint/v3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AAMVA_PowerPoint Widescreen_2019_Final</Template>
  <TotalTime>1666</TotalTime>
  <Words>452</Words>
  <Application>Microsoft Office PowerPoint</Application>
  <PresentationFormat>Widescreen</PresentationFormat>
  <Paragraphs>93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1_Office Theme</vt:lpstr>
      <vt:lpstr>Custom Design</vt:lpstr>
      <vt:lpstr>2_Custom Design</vt:lpstr>
      <vt:lpstr>Framing the Future: Electronic Title and Vehicle Records Management</vt:lpstr>
      <vt:lpstr>Definitions to Consider</vt:lpstr>
      <vt:lpstr>AAMVA E-Title Working Group</vt:lpstr>
      <vt:lpstr>AAMVA E-Title Working Group</vt:lpstr>
      <vt:lpstr>E-Titling – All Elements of Title Transaction are Electronic</vt:lpstr>
      <vt:lpstr>Next Steps - Jurisdictions</vt:lpstr>
      <vt:lpstr>Next Steps - AAMVA</vt:lpstr>
      <vt:lpstr>What is Vehicle Record Management?</vt:lpstr>
      <vt:lpstr>  </vt:lpstr>
      <vt:lpstr>    </vt:lpstr>
      <vt:lpstr>Framing the Future: Electronic Title and Vehicle Records Management</vt:lpstr>
      <vt:lpstr>PowerPoint Presentation</vt:lpstr>
    </vt:vector>
  </TitlesOfParts>
  <Company>AAMVA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Hood, Chelsey</dc:creator>
  <cp:keywords>AAMVA</cp:keywords>
  <dc:description/>
  <cp:lastModifiedBy>Coleman, Marcy</cp:lastModifiedBy>
  <cp:revision>13</cp:revision>
  <dcterms:created xsi:type="dcterms:W3CDTF">2019-12-03T16:08:02Z</dcterms:created>
  <dcterms:modified xsi:type="dcterms:W3CDTF">2022-09-22T17:17:29Z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0x010100FFFF52DE46FBCC469BE869B9EAAF960A</vt:lpwstr>
  </property>
  <property fmtid="{D5CDD505-2E9C-101B-9397-08002B2CF9AE}" pid="3" name="VideoSetEmbedCode">
    <vt:lpwstr/>
  </property>
  <property fmtid="{D5CDD505-2E9C-101B-9397-08002B2CF9AE}" pid="4" name="AlternateThumbnailUrl">
    <vt:lpwstr/>
  </property>
  <property fmtid="{D5CDD505-2E9C-101B-9397-08002B2CF9AE}" pid="5" name="PeopleInMedia">
    <vt:lpwstr/>
  </property>
  <property fmtid="{D5CDD505-2E9C-101B-9397-08002B2CF9AE}" pid="6" name="wic_System_Copyright">
    <vt:lpwstr/>
  </property>
  <property fmtid="{D5CDD505-2E9C-101B-9397-08002B2CF9AE}" pid="7" name="VideoSetDescription">
    <vt:lpwstr/>
  </property>
  <property fmtid="{D5CDD505-2E9C-101B-9397-08002B2CF9AE}" pid="8" name="VideoSetUserOverrideEncoding">
    <vt:lpwstr/>
  </property>
  <property fmtid="{D5CDD505-2E9C-101B-9397-08002B2CF9AE}" pid="9" name="VideoSetDefaultEncoding">
    <vt:lpwstr/>
  </property>
  <property fmtid="{D5CDD505-2E9C-101B-9397-08002B2CF9AE}" pid="10" name="VideoSetExternalLink">
    <vt:lpwstr/>
  </property>
  <property fmtid="{D5CDD505-2E9C-101B-9397-08002B2CF9AE}" pid="11" name="VideoSetRenditionsInfo">
    <vt:lpwstr/>
  </property>
  <property fmtid="{D5CDD505-2E9C-101B-9397-08002B2CF9AE}" pid="12" name="VideoRenditionLabel">
    <vt:lpwstr/>
  </property>
  <property fmtid="{D5CDD505-2E9C-101B-9397-08002B2CF9AE}" pid="13" name="VideoSetOwner">
    <vt:lpwstr/>
  </property>
  <property fmtid="{D5CDD505-2E9C-101B-9397-08002B2CF9AE}" pid="14" name="VideoSetShowEmbedLink">
    <vt:bool>false</vt:bool>
  </property>
  <property fmtid="{D5CDD505-2E9C-101B-9397-08002B2CF9AE}" pid="15" name="vti_imgdate">
    <vt:lpwstr/>
  </property>
  <property fmtid="{D5CDD505-2E9C-101B-9397-08002B2CF9AE}" pid="16" name="VideoSetShowDownloadLink">
    <vt:bool>false</vt:bool>
  </property>
  <property fmtid="{D5CDD505-2E9C-101B-9397-08002B2CF9AE}" pid="17" name="URL">
    <vt:lpwstr/>
  </property>
</Properties>
</file>