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9" r:id="rId3"/>
    <p:sldId id="259" r:id="rId4"/>
    <p:sldId id="260" r:id="rId5"/>
    <p:sldId id="261" r:id="rId6"/>
    <p:sldId id="266" r:id="rId7"/>
    <p:sldId id="262" r:id="rId8"/>
    <p:sldId id="267" r:id="rId9"/>
    <p:sldId id="268" r:id="rId10"/>
    <p:sldId id="269" r:id="rId11"/>
    <p:sldId id="282" r:id="rId12"/>
    <p:sldId id="281" r:id="rId13"/>
    <p:sldId id="271" r:id="rId14"/>
    <p:sldId id="290" r:id="rId15"/>
    <p:sldId id="263" r:id="rId16"/>
    <p:sldId id="272" r:id="rId17"/>
    <p:sldId id="273" r:id="rId18"/>
    <p:sldId id="285" r:id="rId19"/>
    <p:sldId id="278" r:id="rId20"/>
    <p:sldId id="276" r:id="rId21"/>
    <p:sldId id="288" r:id="rId22"/>
    <p:sldId id="279" r:id="rId2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5A8B"/>
    <a:srgbClr val="C0C0C0"/>
    <a:srgbClr val="003399"/>
    <a:srgbClr val="336600"/>
    <a:srgbClr val="969696"/>
    <a:srgbClr val="B2B2B2"/>
    <a:srgbClr val="2A4C82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55FFD-D81E-4C3B-B897-E8BE8006112F}" v="3007" dt="2022-09-21T18:38:3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57" autoAdjust="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33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YATVIN" userId="ff50d96d-7472-4f3b-b510-ab3fceed49bc" providerId="ADAL" clId="{60C55FFD-D81E-4C3B-B897-E8BE8006112F}"/>
    <pc:docChg chg="undo redo custSel addSld delSld modSld sldOrd delMainMaster">
      <pc:chgData name="STEVE YATVIN" userId="ff50d96d-7472-4f3b-b510-ab3fceed49bc" providerId="ADAL" clId="{60C55FFD-D81E-4C3B-B897-E8BE8006112F}" dt="2022-09-21T18:38:38.194" v="3170"/>
      <pc:docMkLst>
        <pc:docMk/>
      </pc:docMkLst>
      <pc:sldChg chg="modSp del mod">
        <pc:chgData name="STEVE YATVIN" userId="ff50d96d-7472-4f3b-b510-ab3fceed49bc" providerId="ADAL" clId="{60C55FFD-D81E-4C3B-B897-E8BE8006112F}" dt="2022-09-19T15:55:30.458" v="2305" actId="2696"/>
        <pc:sldMkLst>
          <pc:docMk/>
          <pc:sldMk cId="3857421019" sldId="256"/>
        </pc:sldMkLst>
        <pc:picChg chg="mod">
          <ac:chgData name="STEVE YATVIN" userId="ff50d96d-7472-4f3b-b510-ab3fceed49bc" providerId="ADAL" clId="{60C55FFD-D81E-4C3B-B897-E8BE8006112F}" dt="2022-09-16T15:57:46.446" v="1445" actId="14100"/>
          <ac:picMkLst>
            <pc:docMk/>
            <pc:sldMk cId="3857421019" sldId="256"/>
            <ac:picMk id="5" creationId="{702F66F4-3B36-4388-89BA-6E05C7BDEE77}"/>
          </ac:picMkLst>
        </pc:picChg>
      </pc:sldChg>
      <pc:sldChg chg="modSp mod">
        <pc:chgData name="STEVE YATVIN" userId="ff50d96d-7472-4f3b-b510-ab3fceed49bc" providerId="ADAL" clId="{60C55FFD-D81E-4C3B-B897-E8BE8006112F}" dt="2022-09-21T18:01:43.581" v="3125" actId="2711"/>
        <pc:sldMkLst>
          <pc:docMk/>
          <pc:sldMk cId="3680319368" sldId="257"/>
        </pc:sldMkLst>
        <pc:spChg chg="mod">
          <ac:chgData name="STEVE YATVIN" userId="ff50d96d-7472-4f3b-b510-ab3fceed49bc" providerId="ADAL" clId="{60C55FFD-D81E-4C3B-B897-E8BE8006112F}" dt="2022-09-21T18:01:23.111" v="3124" actId="2711"/>
          <ac:spMkLst>
            <pc:docMk/>
            <pc:sldMk cId="3680319368" sldId="257"/>
            <ac:spMk id="2" creationId="{28BF3D54-5307-49EB-9A79-9345C7AB7C8F}"/>
          </ac:spMkLst>
        </pc:spChg>
        <pc:spChg chg="mod">
          <ac:chgData name="STEVE YATVIN" userId="ff50d96d-7472-4f3b-b510-ab3fceed49bc" providerId="ADAL" clId="{60C55FFD-D81E-4C3B-B897-E8BE8006112F}" dt="2022-09-21T18:01:43.581" v="3125" actId="2711"/>
          <ac:spMkLst>
            <pc:docMk/>
            <pc:sldMk cId="3680319368" sldId="257"/>
            <ac:spMk id="6" creationId="{98863A50-93DB-4ADC-8975-C11311869C2B}"/>
          </ac:spMkLst>
        </pc:spChg>
      </pc:sldChg>
      <pc:sldChg chg="modSp mod ord modAnim">
        <pc:chgData name="STEVE YATVIN" userId="ff50d96d-7472-4f3b-b510-ab3fceed49bc" providerId="ADAL" clId="{60C55FFD-D81E-4C3B-B897-E8BE8006112F}" dt="2022-09-21T18:30:18.606" v="3140" actId="14100"/>
        <pc:sldMkLst>
          <pc:docMk/>
          <pc:sldMk cId="2979336160" sldId="259"/>
        </pc:sldMkLst>
        <pc:spChg chg="mod">
          <ac:chgData name="STEVE YATVIN" userId="ff50d96d-7472-4f3b-b510-ab3fceed49bc" providerId="ADAL" clId="{60C55FFD-D81E-4C3B-B897-E8BE8006112F}" dt="2022-09-21T18:30:18.606" v="3140" actId="14100"/>
          <ac:spMkLst>
            <pc:docMk/>
            <pc:sldMk cId="2979336160" sldId="259"/>
            <ac:spMk id="2" creationId="{A6A045B9-336D-4240-973E-EF4B85EAAA16}"/>
          </ac:spMkLst>
        </pc:spChg>
        <pc:spChg chg="mod">
          <ac:chgData name="STEVE YATVIN" userId="ff50d96d-7472-4f3b-b510-ab3fceed49bc" providerId="ADAL" clId="{60C55FFD-D81E-4C3B-B897-E8BE8006112F}" dt="2022-09-19T15:06:12.602" v="2056" actId="255"/>
          <ac:spMkLst>
            <pc:docMk/>
            <pc:sldMk cId="2979336160" sldId="259"/>
            <ac:spMk id="3" creationId="{9158796E-0C05-41B9-8590-5C8B7D63CBFF}"/>
          </ac:spMkLst>
        </pc:spChg>
      </pc:sldChg>
      <pc:sldChg chg="modSp mod">
        <pc:chgData name="STEVE YATVIN" userId="ff50d96d-7472-4f3b-b510-ab3fceed49bc" providerId="ADAL" clId="{60C55FFD-D81E-4C3B-B897-E8BE8006112F}" dt="2022-09-19T15:07:52.237" v="2058" actId="948"/>
        <pc:sldMkLst>
          <pc:docMk/>
          <pc:sldMk cId="1884327936" sldId="260"/>
        </pc:sldMkLst>
        <pc:spChg chg="mod">
          <ac:chgData name="STEVE YATVIN" userId="ff50d96d-7472-4f3b-b510-ab3fceed49bc" providerId="ADAL" clId="{60C55FFD-D81E-4C3B-B897-E8BE8006112F}" dt="2022-09-19T15:07:52.237" v="2058" actId="948"/>
          <ac:spMkLst>
            <pc:docMk/>
            <pc:sldMk cId="1884327936" sldId="260"/>
            <ac:spMk id="3" creationId="{9158796E-0C05-41B9-8590-5C8B7D63CBFF}"/>
          </ac:spMkLst>
        </pc:spChg>
      </pc:sldChg>
      <pc:sldChg chg="modSp modAnim">
        <pc:chgData name="STEVE YATVIN" userId="ff50d96d-7472-4f3b-b510-ab3fceed49bc" providerId="ADAL" clId="{60C55FFD-D81E-4C3B-B897-E8BE8006112F}" dt="2022-09-21T18:34:06.197" v="3154"/>
        <pc:sldMkLst>
          <pc:docMk/>
          <pc:sldMk cId="3177431201" sldId="261"/>
        </pc:sldMkLst>
        <pc:spChg chg="mod">
          <ac:chgData name="STEVE YATVIN" userId="ff50d96d-7472-4f3b-b510-ab3fceed49bc" providerId="ADAL" clId="{60C55FFD-D81E-4C3B-B897-E8BE8006112F}" dt="2022-09-19T15:09:17.347" v="2066" actId="255"/>
          <ac:spMkLst>
            <pc:docMk/>
            <pc:sldMk cId="3177431201" sldId="261"/>
            <ac:spMk id="3" creationId="{9158796E-0C05-41B9-8590-5C8B7D63CBFF}"/>
          </ac:spMkLst>
        </pc:spChg>
      </pc:sldChg>
      <pc:sldChg chg="modSp modAnim">
        <pc:chgData name="STEVE YATVIN" userId="ff50d96d-7472-4f3b-b510-ab3fceed49bc" providerId="ADAL" clId="{60C55FFD-D81E-4C3B-B897-E8BE8006112F}" dt="2022-09-21T18:32:49.168" v="3145"/>
        <pc:sldMkLst>
          <pc:docMk/>
          <pc:sldMk cId="1309232271" sldId="262"/>
        </pc:sldMkLst>
        <pc:spChg chg="mod">
          <ac:chgData name="STEVE YATVIN" userId="ff50d96d-7472-4f3b-b510-ab3fceed49bc" providerId="ADAL" clId="{60C55FFD-D81E-4C3B-B897-E8BE8006112F}" dt="2022-09-19T15:11:33.815" v="2092" actId="115"/>
          <ac:spMkLst>
            <pc:docMk/>
            <pc:sldMk cId="1309232271" sldId="262"/>
            <ac:spMk id="3" creationId="{9158796E-0C05-41B9-8590-5C8B7D63CBFF}"/>
          </ac:spMkLst>
        </pc:spChg>
      </pc:sldChg>
      <pc:sldChg chg="modSp mod modAnim">
        <pc:chgData name="STEVE YATVIN" userId="ff50d96d-7472-4f3b-b510-ab3fceed49bc" providerId="ADAL" clId="{60C55FFD-D81E-4C3B-B897-E8BE8006112F}" dt="2022-09-21T18:38:38.194" v="3170"/>
        <pc:sldMkLst>
          <pc:docMk/>
          <pc:sldMk cId="3635335181" sldId="263"/>
        </pc:sldMkLst>
        <pc:spChg chg="mod">
          <ac:chgData name="STEVE YATVIN" userId="ff50d96d-7472-4f3b-b510-ab3fceed49bc" providerId="ADAL" clId="{60C55FFD-D81E-4C3B-B897-E8BE8006112F}" dt="2022-09-21T12:32:53.938" v="2616" actId="6549"/>
          <ac:spMkLst>
            <pc:docMk/>
            <pc:sldMk cId="3635335181" sldId="263"/>
            <ac:spMk id="3" creationId="{9158796E-0C05-41B9-8590-5C8B7D63CBFF}"/>
          </ac:spMkLst>
        </pc:spChg>
      </pc:sldChg>
      <pc:sldChg chg="modSp mod modAnim">
        <pc:chgData name="STEVE YATVIN" userId="ff50d96d-7472-4f3b-b510-ab3fceed49bc" providerId="ADAL" clId="{60C55FFD-D81E-4C3B-B897-E8BE8006112F}" dt="2022-09-21T18:33:12.642" v="3146"/>
        <pc:sldMkLst>
          <pc:docMk/>
          <pc:sldMk cId="2599417868" sldId="266"/>
        </pc:sldMkLst>
        <pc:spChg chg="mod">
          <ac:chgData name="STEVE YATVIN" userId="ff50d96d-7472-4f3b-b510-ab3fceed49bc" providerId="ADAL" clId="{60C55FFD-D81E-4C3B-B897-E8BE8006112F}" dt="2022-09-19T15:10:38.577" v="2085" actId="14100"/>
          <ac:spMkLst>
            <pc:docMk/>
            <pc:sldMk cId="2599417868" sldId="266"/>
            <ac:spMk id="3" creationId="{9158796E-0C05-41B9-8590-5C8B7D63CBFF}"/>
          </ac:spMkLst>
        </pc:spChg>
      </pc:sldChg>
      <pc:sldChg chg="modSp ord modAnim">
        <pc:chgData name="STEVE YATVIN" userId="ff50d96d-7472-4f3b-b510-ab3fceed49bc" providerId="ADAL" clId="{60C55FFD-D81E-4C3B-B897-E8BE8006112F}" dt="2022-09-21T18:35:12.519" v="3162" actId="20577"/>
        <pc:sldMkLst>
          <pc:docMk/>
          <pc:sldMk cId="3120340906" sldId="267"/>
        </pc:sldMkLst>
        <pc:spChg chg="mod">
          <ac:chgData name="STEVE YATVIN" userId="ff50d96d-7472-4f3b-b510-ab3fceed49bc" providerId="ADAL" clId="{60C55FFD-D81E-4C3B-B897-E8BE8006112F}" dt="2022-09-21T18:35:11.534" v="3161" actId="20577"/>
          <ac:spMkLst>
            <pc:docMk/>
            <pc:sldMk cId="3120340906" sldId="267"/>
            <ac:spMk id="3" creationId="{9158796E-0C05-41B9-8590-5C8B7D63CBFF}"/>
          </ac:spMkLst>
        </pc:spChg>
      </pc:sldChg>
      <pc:sldChg chg="modSp mod modAnim">
        <pc:chgData name="STEVE YATVIN" userId="ff50d96d-7472-4f3b-b510-ab3fceed49bc" providerId="ADAL" clId="{60C55FFD-D81E-4C3B-B897-E8BE8006112F}" dt="2022-09-21T12:51:52.398" v="2717"/>
        <pc:sldMkLst>
          <pc:docMk/>
          <pc:sldMk cId="3125374017" sldId="268"/>
        </pc:sldMkLst>
        <pc:spChg chg="mod">
          <ac:chgData name="STEVE YATVIN" userId="ff50d96d-7472-4f3b-b510-ab3fceed49bc" providerId="ADAL" clId="{60C55FFD-D81E-4C3B-B897-E8BE8006112F}" dt="2022-09-19T15:20:01.370" v="2151" actId="20577"/>
          <ac:spMkLst>
            <pc:docMk/>
            <pc:sldMk cId="3125374017" sldId="268"/>
            <ac:spMk id="3" creationId="{9158796E-0C05-41B9-8590-5C8B7D63CBFF}"/>
          </ac:spMkLst>
        </pc:spChg>
      </pc:sldChg>
      <pc:sldChg chg="modSp mod modAnim modNotesTx">
        <pc:chgData name="STEVE YATVIN" userId="ff50d96d-7472-4f3b-b510-ab3fceed49bc" providerId="ADAL" clId="{60C55FFD-D81E-4C3B-B897-E8BE8006112F}" dt="2022-09-21T12:51:40.427" v="2714"/>
        <pc:sldMkLst>
          <pc:docMk/>
          <pc:sldMk cId="859276704" sldId="269"/>
        </pc:sldMkLst>
        <pc:spChg chg="mod">
          <ac:chgData name="STEVE YATVIN" userId="ff50d96d-7472-4f3b-b510-ab3fceed49bc" providerId="ADAL" clId="{60C55FFD-D81E-4C3B-B897-E8BE8006112F}" dt="2022-09-19T16:49:47.498" v="2429" actId="20577"/>
          <ac:spMkLst>
            <pc:docMk/>
            <pc:sldMk cId="859276704" sldId="269"/>
            <ac:spMk id="3" creationId="{9158796E-0C05-41B9-8590-5C8B7D63CBFF}"/>
          </ac:spMkLst>
        </pc:spChg>
      </pc:sldChg>
      <pc:sldChg chg="modSp mod addAnim delAnim modAnim modNotesTx">
        <pc:chgData name="STEVE YATVIN" userId="ff50d96d-7472-4f3b-b510-ab3fceed49bc" providerId="ADAL" clId="{60C55FFD-D81E-4C3B-B897-E8BE8006112F}" dt="2022-09-21T16:26:42.951" v="3013"/>
        <pc:sldMkLst>
          <pc:docMk/>
          <pc:sldMk cId="1416937930" sldId="271"/>
        </pc:sldMkLst>
        <pc:spChg chg="mod">
          <ac:chgData name="STEVE YATVIN" userId="ff50d96d-7472-4f3b-b510-ab3fceed49bc" providerId="ADAL" clId="{60C55FFD-D81E-4C3B-B897-E8BE8006112F}" dt="2022-09-21T16:21:16.205" v="2885" actId="27636"/>
          <ac:spMkLst>
            <pc:docMk/>
            <pc:sldMk cId="1416937930" sldId="271"/>
            <ac:spMk id="3" creationId="{9158796E-0C05-41B9-8590-5C8B7D63CBFF}"/>
          </ac:spMkLst>
        </pc:spChg>
      </pc:sldChg>
      <pc:sldChg chg="modSp mod modAnim modNotesTx">
        <pc:chgData name="STEVE YATVIN" userId="ff50d96d-7472-4f3b-b510-ab3fceed49bc" providerId="ADAL" clId="{60C55FFD-D81E-4C3B-B897-E8BE8006112F}" dt="2022-09-21T13:14:57.843" v="2734"/>
        <pc:sldMkLst>
          <pc:docMk/>
          <pc:sldMk cId="1553654583" sldId="272"/>
        </pc:sldMkLst>
        <pc:spChg chg="mod">
          <ac:chgData name="STEVE YATVIN" userId="ff50d96d-7472-4f3b-b510-ab3fceed49bc" providerId="ADAL" clId="{60C55FFD-D81E-4C3B-B897-E8BE8006112F}" dt="2022-09-19T15:47:31.200" v="2299" actId="179"/>
          <ac:spMkLst>
            <pc:docMk/>
            <pc:sldMk cId="1553654583" sldId="272"/>
            <ac:spMk id="3" creationId="{9158796E-0C05-41B9-8590-5C8B7D63CBFF}"/>
          </ac:spMkLst>
        </pc:spChg>
      </pc:sldChg>
      <pc:sldChg chg="modSp mod modAnim modNotesTx">
        <pc:chgData name="STEVE YATVIN" userId="ff50d96d-7472-4f3b-b510-ab3fceed49bc" providerId="ADAL" clId="{60C55FFD-D81E-4C3B-B897-E8BE8006112F}" dt="2022-09-21T13:15:10.981" v="2738"/>
        <pc:sldMkLst>
          <pc:docMk/>
          <pc:sldMk cId="3360787713" sldId="273"/>
        </pc:sldMkLst>
        <pc:spChg chg="mod">
          <ac:chgData name="STEVE YATVIN" userId="ff50d96d-7472-4f3b-b510-ab3fceed49bc" providerId="ADAL" clId="{60C55FFD-D81E-4C3B-B897-E8BE8006112F}" dt="2022-09-21T13:13:53.685" v="2730" actId="20577"/>
          <ac:spMkLst>
            <pc:docMk/>
            <pc:sldMk cId="3360787713" sldId="273"/>
            <ac:spMk id="3" creationId="{9158796E-0C05-41B9-8590-5C8B7D63CBFF}"/>
          </ac:spMkLst>
        </pc:spChg>
      </pc:sldChg>
      <pc:sldChg chg="modSp mod modAnim modNotesTx">
        <pc:chgData name="STEVE YATVIN" userId="ff50d96d-7472-4f3b-b510-ab3fceed49bc" providerId="ADAL" clId="{60C55FFD-D81E-4C3B-B897-E8BE8006112F}" dt="2022-09-21T13:20:37.737" v="2773" actId="14100"/>
        <pc:sldMkLst>
          <pc:docMk/>
          <pc:sldMk cId="1429667832" sldId="276"/>
        </pc:sldMkLst>
        <pc:spChg chg="mod">
          <ac:chgData name="STEVE YATVIN" userId="ff50d96d-7472-4f3b-b510-ab3fceed49bc" providerId="ADAL" clId="{60C55FFD-D81E-4C3B-B897-E8BE8006112F}" dt="2022-09-21T13:20:37.737" v="2773" actId="14100"/>
          <ac:spMkLst>
            <pc:docMk/>
            <pc:sldMk cId="1429667832" sldId="276"/>
            <ac:spMk id="2" creationId="{A6A045B9-336D-4240-973E-EF4B85EAAA16}"/>
          </ac:spMkLst>
        </pc:spChg>
        <pc:spChg chg="mod">
          <ac:chgData name="STEVE YATVIN" userId="ff50d96d-7472-4f3b-b510-ab3fceed49bc" providerId="ADAL" clId="{60C55FFD-D81E-4C3B-B897-E8BE8006112F}" dt="2022-09-19T16:18:48.368" v="2428" actId="6549"/>
          <ac:spMkLst>
            <pc:docMk/>
            <pc:sldMk cId="1429667832" sldId="276"/>
            <ac:spMk id="3" creationId="{9158796E-0C05-41B9-8590-5C8B7D63CBFF}"/>
          </ac:spMkLst>
        </pc:spChg>
      </pc:sldChg>
      <pc:sldChg chg="modSp del mod">
        <pc:chgData name="STEVE YATVIN" userId="ff50d96d-7472-4f3b-b510-ab3fceed49bc" providerId="ADAL" clId="{60C55FFD-D81E-4C3B-B897-E8BE8006112F}" dt="2022-09-19T16:09:42.625" v="2427" actId="2696"/>
        <pc:sldMkLst>
          <pc:docMk/>
          <pc:sldMk cId="117177415" sldId="277"/>
        </pc:sldMkLst>
        <pc:spChg chg="mod">
          <ac:chgData name="STEVE YATVIN" userId="ff50d96d-7472-4f3b-b510-ab3fceed49bc" providerId="ADAL" clId="{60C55FFD-D81E-4C3B-B897-E8BE8006112F}" dt="2022-09-16T16:13:40.382" v="2055" actId="20577"/>
          <ac:spMkLst>
            <pc:docMk/>
            <pc:sldMk cId="117177415" sldId="277"/>
            <ac:spMk id="3" creationId="{9158796E-0C05-41B9-8590-5C8B7D63CBFF}"/>
          </ac:spMkLst>
        </pc:spChg>
      </pc:sldChg>
      <pc:sldChg chg="modSp modAnim modNotesTx">
        <pc:chgData name="STEVE YATVIN" userId="ff50d96d-7472-4f3b-b510-ab3fceed49bc" providerId="ADAL" clId="{60C55FFD-D81E-4C3B-B897-E8BE8006112F}" dt="2022-09-21T13:16:09.385" v="2743"/>
        <pc:sldMkLst>
          <pc:docMk/>
          <pc:sldMk cId="751167866" sldId="278"/>
        </pc:sldMkLst>
        <pc:spChg chg="mod">
          <ac:chgData name="STEVE YATVIN" userId="ff50d96d-7472-4f3b-b510-ab3fceed49bc" providerId="ADAL" clId="{60C55FFD-D81E-4C3B-B897-E8BE8006112F}" dt="2022-09-19T15:55:58.766" v="2307" actId="115"/>
          <ac:spMkLst>
            <pc:docMk/>
            <pc:sldMk cId="751167866" sldId="278"/>
            <ac:spMk id="3" creationId="{9158796E-0C05-41B9-8590-5C8B7D63CBFF}"/>
          </ac:spMkLst>
        </pc:spChg>
      </pc:sldChg>
      <pc:sldChg chg="modTransition">
        <pc:chgData name="STEVE YATVIN" userId="ff50d96d-7472-4f3b-b510-ab3fceed49bc" providerId="ADAL" clId="{60C55FFD-D81E-4C3B-B897-E8BE8006112F}" dt="2022-09-21T13:19:49.455" v="2770"/>
        <pc:sldMkLst>
          <pc:docMk/>
          <pc:sldMk cId="3083980319" sldId="279"/>
        </pc:sldMkLst>
      </pc:sldChg>
      <pc:sldChg chg="modSp del modAnim">
        <pc:chgData name="STEVE YATVIN" userId="ff50d96d-7472-4f3b-b510-ab3fceed49bc" providerId="ADAL" clId="{60C55FFD-D81E-4C3B-B897-E8BE8006112F}" dt="2022-09-16T16:11:08.397" v="1791" actId="2696"/>
        <pc:sldMkLst>
          <pc:docMk/>
          <pc:sldMk cId="2024569102" sldId="280"/>
        </pc:sldMkLst>
        <pc:spChg chg="mod">
          <ac:chgData name="STEVE YATVIN" userId="ff50d96d-7472-4f3b-b510-ab3fceed49bc" providerId="ADAL" clId="{60C55FFD-D81E-4C3B-B897-E8BE8006112F}" dt="2022-09-16T16:05:55.255" v="1637" actId="20577"/>
          <ac:spMkLst>
            <pc:docMk/>
            <pc:sldMk cId="2024569102" sldId="280"/>
            <ac:spMk id="3" creationId="{9158796E-0C05-41B9-8590-5C8B7D63CBFF}"/>
          </ac:spMkLst>
        </pc:spChg>
      </pc:sldChg>
      <pc:sldChg chg="modSp add mod ord modAnim">
        <pc:chgData name="STEVE YATVIN" userId="ff50d96d-7472-4f3b-b510-ab3fceed49bc" providerId="ADAL" clId="{60C55FFD-D81E-4C3B-B897-E8BE8006112F}" dt="2022-09-21T12:53:41.816" v="2721"/>
        <pc:sldMkLst>
          <pc:docMk/>
          <pc:sldMk cId="358252154" sldId="281"/>
        </pc:sldMkLst>
        <pc:spChg chg="mod">
          <ac:chgData name="STEVE YATVIN" userId="ff50d96d-7472-4f3b-b510-ab3fceed49bc" providerId="ADAL" clId="{60C55FFD-D81E-4C3B-B897-E8BE8006112F}" dt="2022-09-19T15:27:37.019" v="2178" actId="20577"/>
          <ac:spMkLst>
            <pc:docMk/>
            <pc:sldMk cId="358252154" sldId="281"/>
            <ac:spMk id="3" creationId="{9158796E-0C05-41B9-8590-5C8B7D63CBFF}"/>
          </ac:spMkLst>
        </pc:spChg>
      </pc:sldChg>
      <pc:sldChg chg="modSp add del mod modAnim">
        <pc:chgData name="STEVE YATVIN" userId="ff50d96d-7472-4f3b-b510-ab3fceed49bc" providerId="ADAL" clId="{60C55FFD-D81E-4C3B-B897-E8BE8006112F}" dt="2022-09-19T15:26:50.644" v="2158" actId="255"/>
        <pc:sldMkLst>
          <pc:docMk/>
          <pc:sldMk cId="3634267551" sldId="282"/>
        </pc:sldMkLst>
        <pc:spChg chg="mod">
          <ac:chgData name="STEVE YATVIN" userId="ff50d96d-7472-4f3b-b510-ab3fceed49bc" providerId="ADAL" clId="{60C55FFD-D81E-4C3B-B897-E8BE8006112F}" dt="2022-09-19T15:26:50.644" v="2158" actId="255"/>
          <ac:spMkLst>
            <pc:docMk/>
            <pc:sldMk cId="3634267551" sldId="282"/>
            <ac:spMk id="3" creationId="{9158796E-0C05-41B9-8590-5C8B7D63CBFF}"/>
          </ac:spMkLst>
        </pc:spChg>
      </pc:sldChg>
      <pc:sldChg chg="modSp add del mod modAnim modNotesTx">
        <pc:chgData name="STEVE YATVIN" userId="ff50d96d-7472-4f3b-b510-ab3fceed49bc" providerId="ADAL" clId="{60C55FFD-D81E-4C3B-B897-E8BE8006112F}" dt="2022-09-19T15:39:58.345" v="2188" actId="2696"/>
        <pc:sldMkLst>
          <pc:docMk/>
          <pc:sldMk cId="400298388" sldId="283"/>
        </pc:sldMkLst>
        <pc:spChg chg="mod">
          <ac:chgData name="STEVE YATVIN" userId="ff50d96d-7472-4f3b-b510-ab3fceed49bc" providerId="ADAL" clId="{60C55FFD-D81E-4C3B-B897-E8BE8006112F}" dt="2022-09-16T15:07:25.896" v="668" actId="255"/>
          <ac:spMkLst>
            <pc:docMk/>
            <pc:sldMk cId="400298388" sldId="283"/>
            <ac:spMk id="3" creationId="{9158796E-0C05-41B9-8590-5C8B7D63CBFF}"/>
          </ac:spMkLst>
        </pc:spChg>
      </pc:sldChg>
      <pc:sldChg chg="modSp add del mod modAnim">
        <pc:chgData name="STEVE YATVIN" userId="ff50d96d-7472-4f3b-b510-ab3fceed49bc" providerId="ADAL" clId="{60C55FFD-D81E-4C3B-B897-E8BE8006112F}" dt="2022-09-16T15:55:57.350" v="1336" actId="47"/>
        <pc:sldMkLst>
          <pc:docMk/>
          <pc:sldMk cId="3956385538" sldId="284"/>
        </pc:sldMkLst>
        <pc:spChg chg="mod">
          <ac:chgData name="STEVE YATVIN" userId="ff50d96d-7472-4f3b-b510-ab3fceed49bc" providerId="ADAL" clId="{60C55FFD-D81E-4C3B-B897-E8BE8006112F}" dt="2022-09-16T15:34:23.350" v="1326" actId="21"/>
          <ac:spMkLst>
            <pc:docMk/>
            <pc:sldMk cId="3956385538" sldId="284"/>
            <ac:spMk id="3" creationId="{9158796E-0C05-41B9-8590-5C8B7D63CBFF}"/>
          </ac:spMkLst>
        </pc:spChg>
      </pc:sldChg>
      <pc:sldChg chg="modSp add modAnim modNotesTx">
        <pc:chgData name="STEVE YATVIN" userId="ff50d96d-7472-4f3b-b510-ab3fceed49bc" providerId="ADAL" clId="{60C55FFD-D81E-4C3B-B897-E8BE8006112F}" dt="2022-09-21T13:21:49.049" v="2776" actId="20577"/>
        <pc:sldMkLst>
          <pc:docMk/>
          <pc:sldMk cId="1584884341" sldId="285"/>
        </pc:sldMkLst>
        <pc:spChg chg="mod">
          <ac:chgData name="STEVE YATVIN" userId="ff50d96d-7472-4f3b-b510-ab3fceed49bc" providerId="ADAL" clId="{60C55FFD-D81E-4C3B-B897-E8BE8006112F}" dt="2022-09-21T13:21:49.049" v="2776" actId="20577"/>
          <ac:spMkLst>
            <pc:docMk/>
            <pc:sldMk cId="1584884341" sldId="285"/>
            <ac:spMk id="3" creationId="{9158796E-0C05-41B9-8590-5C8B7D63CBFF}"/>
          </ac:spMkLst>
        </pc:spChg>
      </pc:sldChg>
      <pc:sldChg chg="add del">
        <pc:chgData name="STEVE YATVIN" userId="ff50d96d-7472-4f3b-b510-ab3fceed49bc" providerId="ADAL" clId="{60C55FFD-D81E-4C3B-B897-E8BE8006112F}" dt="2022-09-16T15:56:22.536" v="1338" actId="2890"/>
        <pc:sldMkLst>
          <pc:docMk/>
          <pc:sldMk cId="3185922441" sldId="286"/>
        </pc:sldMkLst>
      </pc:sldChg>
      <pc:sldChg chg="modSp add del ord modAnim modNotesTx">
        <pc:chgData name="STEVE YATVIN" userId="ff50d96d-7472-4f3b-b510-ab3fceed49bc" providerId="ADAL" clId="{60C55FFD-D81E-4C3B-B897-E8BE8006112F}" dt="2022-09-19T15:55:30.458" v="2305" actId="2696"/>
        <pc:sldMkLst>
          <pc:docMk/>
          <pc:sldMk cId="4293503148" sldId="286"/>
        </pc:sldMkLst>
        <pc:spChg chg="mod">
          <ac:chgData name="STEVE YATVIN" userId="ff50d96d-7472-4f3b-b510-ab3fceed49bc" providerId="ADAL" clId="{60C55FFD-D81E-4C3B-B897-E8BE8006112F}" dt="2022-09-16T15:57:53.101" v="1447" actId="5793"/>
          <ac:spMkLst>
            <pc:docMk/>
            <pc:sldMk cId="4293503148" sldId="286"/>
            <ac:spMk id="3" creationId="{9158796E-0C05-41B9-8590-5C8B7D63CBFF}"/>
          </ac:spMkLst>
        </pc:spChg>
      </pc:sldChg>
      <pc:sldChg chg="modSp add del modAnim">
        <pc:chgData name="STEVE YATVIN" userId="ff50d96d-7472-4f3b-b510-ab3fceed49bc" providerId="ADAL" clId="{60C55FFD-D81E-4C3B-B897-E8BE8006112F}" dt="2022-09-16T16:11:41.912" v="1792" actId="2696"/>
        <pc:sldMkLst>
          <pc:docMk/>
          <pc:sldMk cId="1484263796" sldId="287"/>
        </pc:sldMkLst>
        <pc:spChg chg="mod">
          <ac:chgData name="STEVE YATVIN" userId="ff50d96d-7472-4f3b-b510-ab3fceed49bc" providerId="ADAL" clId="{60C55FFD-D81E-4C3B-B897-E8BE8006112F}" dt="2022-09-16T16:06:36.957" v="1641" actId="6549"/>
          <ac:spMkLst>
            <pc:docMk/>
            <pc:sldMk cId="1484263796" sldId="287"/>
            <ac:spMk id="3" creationId="{9158796E-0C05-41B9-8590-5C8B7D63CBFF}"/>
          </ac:spMkLst>
        </pc:spChg>
      </pc:sldChg>
      <pc:sldChg chg="modSp add mod modAnim">
        <pc:chgData name="STEVE YATVIN" userId="ff50d96d-7472-4f3b-b510-ab3fceed49bc" providerId="ADAL" clId="{60C55FFD-D81E-4C3B-B897-E8BE8006112F}" dt="2022-09-21T13:22:38.682" v="2779"/>
        <pc:sldMkLst>
          <pc:docMk/>
          <pc:sldMk cId="516152654" sldId="288"/>
        </pc:sldMkLst>
        <pc:spChg chg="mod">
          <ac:chgData name="STEVE YATVIN" userId="ff50d96d-7472-4f3b-b510-ab3fceed49bc" providerId="ADAL" clId="{60C55FFD-D81E-4C3B-B897-E8BE8006112F}" dt="2022-09-21T13:20:54.020" v="2775" actId="14100"/>
          <ac:spMkLst>
            <pc:docMk/>
            <pc:sldMk cId="516152654" sldId="288"/>
            <ac:spMk id="2" creationId="{A6A045B9-336D-4240-973E-EF4B85EAAA16}"/>
          </ac:spMkLst>
        </pc:spChg>
        <pc:spChg chg="mod">
          <ac:chgData name="STEVE YATVIN" userId="ff50d96d-7472-4f3b-b510-ab3fceed49bc" providerId="ADAL" clId="{60C55FFD-D81E-4C3B-B897-E8BE8006112F}" dt="2022-09-19T16:09:25.191" v="2426" actId="6549"/>
          <ac:spMkLst>
            <pc:docMk/>
            <pc:sldMk cId="516152654" sldId="288"/>
            <ac:spMk id="3" creationId="{9158796E-0C05-41B9-8590-5C8B7D63CBFF}"/>
          </ac:spMkLst>
        </pc:spChg>
      </pc:sldChg>
      <pc:sldChg chg="new del">
        <pc:chgData name="STEVE YATVIN" userId="ff50d96d-7472-4f3b-b510-ab3fceed49bc" providerId="ADAL" clId="{60C55FFD-D81E-4C3B-B897-E8BE8006112F}" dt="2022-09-21T12:44:00.452" v="2618" actId="680"/>
        <pc:sldMkLst>
          <pc:docMk/>
          <pc:sldMk cId="1758453246" sldId="289"/>
        </pc:sldMkLst>
      </pc:sldChg>
      <pc:sldChg chg="new del">
        <pc:chgData name="STEVE YATVIN" userId="ff50d96d-7472-4f3b-b510-ab3fceed49bc" providerId="ADAL" clId="{60C55FFD-D81E-4C3B-B897-E8BE8006112F}" dt="2022-09-21T12:44:12.529" v="2623" actId="680"/>
        <pc:sldMkLst>
          <pc:docMk/>
          <pc:sldMk cId="1914935830" sldId="289"/>
        </pc:sldMkLst>
      </pc:sldChg>
      <pc:sldChg chg="modSp add mod ord">
        <pc:chgData name="STEVE YATVIN" userId="ff50d96d-7472-4f3b-b510-ab3fceed49bc" providerId="ADAL" clId="{60C55FFD-D81E-4C3B-B897-E8BE8006112F}" dt="2022-09-21T12:47:36.173" v="2702" actId="20577"/>
        <pc:sldMkLst>
          <pc:docMk/>
          <pc:sldMk cId="4192446328" sldId="289"/>
        </pc:sldMkLst>
        <pc:spChg chg="mod">
          <ac:chgData name="STEVE YATVIN" userId="ff50d96d-7472-4f3b-b510-ab3fceed49bc" providerId="ADAL" clId="{60C55FFD-D81E-4C3B-B897-E8BE8006112F}" dt="2022-09-21T12:44:26.890" v="2628" actId="6549"/>
          <ac:spMkLst>
            <pc:docMk/>
            <pc:sldMk cId="4192446328" sldId="289"/>
            <ac:spMk id="2" creationId="{A6A045B9-336D-4240-973E-EF4B85EAAA16}"/>
          </ac:spMkLst>
        </pc:spChg>
        <pc:spChg chg="mod">
          <ac:chgData name="STEVE YATVIN" userId="ff50d96d-7472-4f3b-b510-ab3fceed49bc" providerId="ADAL" clId="{60C55FFD-D81E-4C3B-B897-E8BE8006112F}" dt="2022-09-21T12:47:36.173" v="2702" actId="20577"/>
          <ac:spMkLst>
            <pc:docMk/>
            <pc:sldMk cId="4192446328" sldId="289"/>
            <ac:spMk id="3" creationId="{9158796E-0C05-41B9-8590-5C8B7D63CBFF}"/>
          </ac:spMkLst>
        </pc:spChg>
      </pc:sldChg>
      <pc:sldChg chg="modSp add del mod modAnim">
        <pc:chgData name="STEVE YATVIN" userId="ff50d96d-7472-4f3b-b510-ab3fceed49bc" providerId="ADAL" clId="{60C55FFD-D81E-4C3B-B897-E8BE8006112F}" dt="2022-09-21T18:37:22.839" v="3166"/>
        <pc:sldMkLst>
          <pc:docMk/>
          <pc:sldMk cId="1977175274" sldId="290"/>
        </pc:sldMkLst>
        <pc:spChg chg="mod">
          <ac:chgData name="STEVE YATVIN" userId="ff50d96d-7472-4f3b-b510-ab3fceed49bc" providerId="ADAL" clId="{60C55FFD-D81E-4C3B-B897-E8BE8006112F}" dt="2022-09-21T16:45:16.646" v="3096" actId="20577"/>
          <ac:spMkLst>
            <pc:docMk/>
            <pc:sldMk cId="1977175274" sldId="290"/>
            <ac:spMk id="3" creationId="{9158796E-0C05-41B9-8590-5C8B7D63CBFF}"/>
          </ac:spMkLst>
        </pc:spChg>
      </pc:sldChg>
      <pc:sldMasterChg chg="del delSldLayout">
        <pc:chgData name="STEVE YATVIN" userId="ff50d96d-7472-4f3b-b510-ab3fceed49bc" providerId="ADAL" clId="{60C55FFD-D81E-4C3B-B897-E8BE8006112F}" dt="2022-09-19T15:55:30.458" v="2305" actId="2696"/>
        <pc:sldMasterMkLst>
          <pc:docMk/>
          <pc:sldMasterMk cId="1367095760" sldId="2147483744"/>
        </pc:sldMasterMkLst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2388125806" sldId="2147483745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1289412060" sldId="2147483746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209025703" sldId="2147483747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3924537354" sldId="2147483748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1548424093" sldId="2147483749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709426367" sldId="2147483750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730109204" sldId="2147483751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3489380437" sldId="2147483752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605095" sldId="2147483753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613844473" sldId="2147483754"/>
          </pc:sldLayoutMkLst>
        </pc:sldLayoutChg>
        <pc:sldLayoutChg chg="del">
          <pc:chgData name="STEVE YATVIN" userId="ff50d96d-7472-4f3b-b510-ab3fceed49bc" providerId="ADAL" clId="{60C55FFD-D81E-4C3B-B897-E8BE8006112F}" dt="2022-09-19T15:55:30.458" v="2305" actId="2696"/>
          <pc:sldLayoutMkLst>
            <pc:docMk/>
            <pc:sldMasterMk cId="1367095760" sldId="2147483744"/>
            <pc:sldLayoutMk cId="2536391749" sldId="21474837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3" tIns="46397" rIns="92793" bIns="46397" numCol="1" anchor="t" anchorCtr="0" compatLnSpc="1">
            <a:prstTxWarp prst="textNoShape">
              <a:avLst/>
            </a:prstTxWarp>
          </a:bodyPr>
          <a:lstStyle>
            <a:lvl1pPr defTabSz="92802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7" y="2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3" tIns="46397" rIns="92793" bIns="46397" numCol="1" anchor="t" anchorCtr="0" compatLnSpc="1">
            <a:prstTxWarp prst="textNoShape">
              <a:avLst/>
            </a:prstTxWarp>
          </a:bodyPr>
          <a:lstStyle>
            <a:lvl1pPr algn="r" defTabSz="92802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8829676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3" tIns="46397" rIns="92793" bIns="46397" numCol="1" anchor="b" anchorCtr="0" compatLnSpc="1">
            <a:prstTxWarp prst="textNoShape">
              <a:avLst/>
            </a:prstTxWarp>
          </a:bodyPr>
          <a:lstStyle>
            <a:lvl1pPr defTabSz="92802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7" y="8829676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93" tIns="46397" rIns="92793" bIns="46397" numCol="1" anchor="b" anchorCtr="0" compatLnSpc="1">
            <a:prstTxWarp prst="textNoShape">
              <a:avLst/>
            </a:prstTxWarp>
          </a:bodyPr>
          <a:lstStyle>
            <a:lvl1pPr algn="r" defTabSz="928027">
              <a:defRPr sz="1200"/>
            </a:lvl1pPr>
          </a:lstStyle>
          <a:p>
            <a:pPr>
              <a:defRPr/>
            </a:pPr>
            <a:fld id="{932223AA-CF3F-4F7E-9541-DD2EB8263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25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4" tIns="45531" rIns="91064" bIns="455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7" y="2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4" tIns="45531" rIns="91064" bIns="455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31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4" tIns="45531" rIns="91064" bIns="45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8829676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4" tIns="45531" rIns="91064" bIns="455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7" y="8829676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4" tIns="45531" rIns="91064" bIns="455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F3A5BD-DD3B-46C6-9225-7BD9A0DF6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Opening point: I’m not here to predict – I’m here to identify the issues that will influence what the dealer laws look like in an EV-emerging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D6994E-1AEF-4C64-B69F-7B1592E7F0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003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24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19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Tesla, </a:t>
            </a:r>
            <a:r>
              <a:rPr lang="en-US" dirty="0" err="1"/>
              <a:t>Rivian</a:t>
            </a:r>
            <a:r>
              <a:rPr lang="en-US" dirty="0"/>
              <a:t>, Lucid, </a:t>
            </a:r>
            <a:r>
              <a:rPr lang="en-US" dirty="0" err="1"/>
              <a:t>VinFast</a:t>
            </a:r>
            <a:r>
              <a:rPr lang="en-US" dirty="0"/>
              <a:t>, </a:t>
            </a:r>
            <a:r>
              <a:rPr lang="en-US" dirty="0" err="1"/>
              <a:t>Lordstown</a:t>
            </a:r>
            <a:r>
              <a:rPr lang="en-US" dirty="0"/>
              <a:t> do not/will not use dealer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26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point: new constituencies are interested in how EVs are sold. Not just a concern of dealers and manufacturers – concern of environmentalists, free trade supporters, and wall street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7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point: business/investor perception that dealer model threatens incumbent OEMs, and in turn the dealer model itself. This is the information that EV investors see, and could make them interested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22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</a:t>
            </a:r>
            <a:r>
              <a:rPr lang="en-US" dirty="0" err="1"/>
              <a:t>Truist</a:t>
            </a:r>
            <a:r>
              <a:rPr lang="en-US" dirty="0"/>
              <a:t> (Stephanie Moore) – counter. Main point: business/investor perception that dealer model threatens incumbent OEMs, and in turn the dealer model itself. This is the information that EV investors see, and could make them interested in a direct sales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95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NADA response to Robinson and Denning – dealers better equipped to aid volume buyer in financing EV purchase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86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aspects of Model E – inventory, uniform price</a:t>
            </a:r>
            <a:r>
              <a:rPr lang="en-US"/>
              <a:t>,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77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3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MB EQS-SUV Being Assembled in Alabama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2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6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26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1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70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46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Chevy not buying out dealers – may be a luxury only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8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3A5BD-DD3B-46C6-9225-7BD9A0DF6E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2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097280"/>
          </a:xfrm>
        </p:spPr>
        <p:txBody>
          <a:bodyPr>
            <a:normAutofit/>
          </a:bodyPr>
          <a:lstStyle>
            <a:lvl1pPr algn="ctr">
              <a:defRPr sz="2025">
                <a:solidFill>
                  <a:schemeClr val="bg1"/>
                </a:solidFill>
                <a:latin typeface="Fira Sans Medium" panose="020B0603050000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114800"/>
            <a:ext cx="4267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788">
                <a:solidFill>
                  <a:schemeClr val="bg1"/>
                </a:solidFill>
                <a:latin typeface="Fira Sans Light" panose="020B0403050000020004" pitchFamily="34" charset="0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705600" y="5562600"/>
            <a:ext cx="4267200" cy="91440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88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533" y="685800"/>
            <a:ext cx="4668939" cy="6940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6400803"/>
            <a:ext cx="8534400" cy="17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3" dirty="0">
                <a:solidFill>
                  <a:schemeClr val="bg1"/>
                </a:solidFill>
                <a:latin typeface="Century Gothic" pitchFamily="34" charset="0"/>
              </a:rPr>
              <a:t>200 West Madison Street, Suite 3900  |  Chicago,</a:t>
            </a:r>
            <a:r>
              <a:rPr lang="en-US" sz="563" baseline="0" dirty="0">
                <a:solidFill>
                  <a:schemeClr val="bg1"/>
                </a:solidFill>
                <a:latin typeface="Century Gothic" pitchFamily="34" charset="0"/>
              </a:rPr>
              <a:t> Illinois 60606  |  T. 312.984.3100  |  </a:t>
            </a:r>
            <a:r>
              <a:rPr lang="en-US" sz="563" dirty="0">
                <a:solidFill>
                  <a:schemeClr val="bg1"/>
                </a:solidFill>
                <a:latin typeface="Century Gothic" pitchFamily="34" charset="0"/>
              </a:rPr>
              <a:t>bfkn.com</a:t>
            </a:r>
          </a:p>
        </p:txBody>
      </p:sp>
    </p:spTree>
    <p:extLst>
      <p:ext uri="{BB962C8B-B14F-4D97-AF65-F5344CB8AC3E}">
        <p14:creationId xmlns:p14="http://schemas.microsoft.com/office/powerpoint/2010/main" val="153906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066800"/>
            <a:ext cx="4011084" cy="91440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5"/>
            <a:ext cx="6815667" cy="505936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981205"/>
            <a:ext cx="4011084" cy="41449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516503-E8B3-4065-A810-D5F2A50BC67E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316555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4"/>
            <a:ext cx="7315200" cy="373697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53977A-BD9F-4FCE-9559-C6E2C845B013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07773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087880" y="3291840"/>
            <a:ext cx="57607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C6D94B2-EE12-4ED8-B33C-2C00328A76DA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314503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66805"/>
            <a:ext cx="2743200" cy="505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66805"/>
            <a:ext cx="8026400" cy="50593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56351"/>
            <a:ext cx="1625600" cy="228600"/>
          </a:xfrm>
          <a:prstGeom prst="rect">
            <a:avLst/>
          </a:prstGeom>
        </p:spPr>
        <p:txBody>
          <a:bodyPr/>
          <a:lstStyle>
            <a:lvl1pPr>
              <a:defRPr lang="en-US" sz="563" dirty="0">
                <a:latin typeface="Century Gothic" panose="020B0502020202020204" pitchFamily="34" charset="0"/>
              </a:defRPr>
            </a:lvl1pPr>
          </a:lstStyle>
          <a:p>
            <a:fld id="{7B26894C-1AAD-48C6-B0C8-0D25AE9D9E0F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1828800" cy="228600"/>
          </a:xfrm>
          <a:prstGeom prst="rect">
            <a:avLst/>
          </a:prstGeom>
        </p:spPr>
        <p:txBody>
          <a:bodyPr/>
          <a:lstStyle>
            <a:lvl1pPr>
              <a:defRPr sz="563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>
              <a:defRPr lang="en-US" sz="563" smtClean="0">
                <a:solidFill>
                  <a:srgbClr val="005A8B"/>
                </a:solidFill>
                <a:latin typeface="Century Gothic" pitchFamily="34" charset="0"/>
              </a:defRPr>
            </a:lvl1pPr>
          </a:lstStyle>
          <a:p>
            <a:fld id="{2AC30E89-DEA1-45F5-B35D-747097A57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 rot="5400000">
            <a:off x="-1016000" y="1630680"/>
            <a:ext cx="2743200" cy="3048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4" dirty="0"/>
              <a:t>© 2018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3146719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640080"/>
          </a:xfrm>
        </p:spPr>
        <p:txBody>
          <a:bodyPr anchor="b">
            <a:normAutofit/>
          </a:bodyPr>
          <a:lstStyle>
            <a:lvl1pPr marL="0" indent="0">
              <a:buNone/>
              <a:defRPr sz="112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5386917" cy="4221163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143000"/>
            <a:ext cx="5389033" cy="640080"/>
          </a:xfrm>
        </p:spPr>
        <p:txBody>
          <a:bodyPr anchor="b">
            <a:normAutofit/>
          </a:bodyPr>
          <a:lstStyle>
            <a:lvl1pPr marL="0" indent="0">
              <a:buNone/>
              <a:defRPr sz="112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905000"/>
            <a:ext cx="5389033" cy="4221163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CCEFEA4-1980-4A6D-8964-7B7603396B76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310214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5"/>
            <a:ext cx="5386917" cy="110807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066805"/>
            <a:ext cx="5389033" cy="110807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220980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ED443FD-D158-4099-824B-3C5A3AFA5D42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153483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09728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005A8B"/>
                </a:solidFill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931920"/>
            <a:ext cx="5029200" cy="1828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788">
                <a:solidFill>
                  <a:schemeClr val="tx1"/>
                </a:solidFill>
                <a:latin typeface="Fira Sans Light" panose="020B0403050000020004" pitchFamily="34" charset="0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705600" y="5562600"/>
            <a:ext cx="4267200" cy="914400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88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6400803"/>
            <a:ext cx="853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Fira Sans" panose="020B0503050000020004" pitchFamily="34" charset="0"/>
              </a:rPr>
              <a:t>200 West Madison Street, Suite 3900  |  Chicago,</a:t>
            </a:r>
            <a:r>
              <a:rPr lang="en-US" sz="900" baseline="0" dirty="0">
                <a:solidFill>
                  <a:schemeClr val="tx1"/>
                </a:solidFill>
                <a:latin typeface="Fira Sans" panose="020B0503050000020004" pitchFamily="34" charset="0"/>
              </a:rPr>
              <a:t> Illinois 60606  |  T. 312.984.3100  |  </a:t>
            </a:r>
            <a:r>
              <a:rPr lang="en-US" sz="900" dirty="0">
                <a:solidFill>
                  <a:srgbClr val="005A8B"/>
                </a:solidFill>
                <a:latin typeface="Fira Sans" panose="020B0503050000020004" pitchFamily="34" charset="0"/>
              </a:rPr>
              <a:t>bfkn.com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152400"/>
            <a:ext cx="11480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4919" y="533400"/>
            <a:ext cx="4742162" cy="86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5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7280"/>
            <a:ext cx="10850880" cy="1112520"/>
          </a:xfrm>
        </p:spPr>
        <p:txBody>
          <a:bodyPr/>
          <a:lstStyle>
            <a:lvl1pPr>
              <a:defRPr b="1"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10850880" cy="3703320"/>
          </a:xfrm>
        </p:spPr>
        <p:txBody>
          <a:bodyPr/>
          <a:lstStyle>
            <a:lvl1pPr marL="192881" indent="-192881">
              <a:buClr>
                <a:srgbClr val="005A8B"/>
              </a:buClr>
              <a:buFont typeface="Lato" pitchFamily="34" charset="0"/>
              <a:buChar char="•"/>
              <a:defRPr>
                <a:latin typeface="Fira Sans Light" panose="020B0403050000020004" pitchFamily="34" charset="0"/>
              </a:defRPr>
            </a:lvl1pPr>
            <a:lvl2pPr marL="452735" indent="-195560">
              <a:buClr>
                <a:srgbClr val="005A8B"/>
              </a:buClr>
              <a:buFont typeface="Arial" pitchFamily="34" charset="0"/>
              <a:buChar char="–"/>
              <a:defRPr>
                <a:latin typeface="Fira Sans Light" panose="020B0403050000020004" pitchFamily="34" charset="0"/>
              </a:defRPr>
            </a:lvl2pPr>
            <a:lvl3pPr marL="709910" indent="-195560">
              <a:buClr>
                <a:srgbClr val="005A8B"/>
              </a:buClr>
              <a:buFont typeface="Wingdings" pitchFamily="2" charset="2"/>
              <a:buChar char="§"/>
              <a:defRPr>
                <a:latin typeface="Fira Sans Light" panose="020B0403050000020004" pitchFamily="34" charset="0"/>
              </a:defRPr>
            </a:lvl3pPr>
            <a:lvl4pPr marL="967085" indent="-195560">
              <a:buClr>
                <a:srgbClr val="005A8B"/>
              </a:buClr>
              <a:buFont typeface="Courier New" pitchFamily="49" charset="0"/>
              <a:buChar char="o"/>
              <a:defRPr>
                <a:latin typeface="Fira Sans Light" panose="020B0403050000020004" pitchFamily="34" charset="0"/>
              </a:defRPr>
            </a:lvl4pPr>
            <a:lvl5pPr marL="1224260" indent="-195560">
              <a:buClr>
                <a:srgbClr val="005A8B"/>
              </a:buClr>
              <a:buFont typeface="Wingdings" pitchFamily="2" charset="2"/>
              <a:buChar char="Ø"/>
              <a:defRPr>
                <a:latin typeface="Fira Sans Light" panose="020B04030500000200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28600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86933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 b="1"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ira Sans Light" panose="020B0403050000020004" pitchFamily="34" charset="0"/>
              </a:defRPr>
            </a:lvl1pPr>
            <a:lvl2pPr>
              <a:defRPr>
                <a:latin typeface="Fira Sans Light" panose="020B0403050000020004" pitchFamily="34" charset="0"/>
              </a:defRPr>
            </a:lvl2pPr>
            <a:lvl3pPr>
              <a:defRPr>
                <a:latin typeface="Fira Sans Light" panose="020B0403050000020004" pitchFamily="34" charset="0"/>
              </a:defRPr>
            </a:lvl3pPr>
            <a:lvl4pPr>
              <a:defRPr>
                <a:latin typeface="Fira Sans Light" panose="020B0403050000020004" pitchFamily="34" charset="0"/>
              </a:defRPr>
            </a:lvl4pPr>
            <a:lvl5pPr>
              <a:defRPr>
                <a:latin typeface="Fira Sans Light" panose="020B04030500000200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8C6331-8881-48E8-856C-CAA1539E283F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82804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758440"/>
            <a:ext cx="10728960" cy="731520"/>
          </a:xfrm>
        </p:spPr>
        <p:txBody>
          <a:bodyPr anchor="ctr"/>
          <a:lstStyle>
            <a:lvl1pPr algn="ctr">
              <a:defRPr sz="3600" b="1" cap="none" baseline="0">
                <a:solidFill>
                  <a:srgbClr val="005A8B"/>
                </a:solidFill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3810000"/>
            <a:ext cx="10728960" cy="9144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38" i="1">
                <a:solidFill>
                  <a:schemeClr val="tx1">
                    <a:lumMod val="65000"/>
                    <a:lumOff val="35000"/>
                  </a:schemeClr>
                </a:solidFill>
                <a:latin typeface="Fira Sans Light" panose="020B0403050000020004" pitchFamily="34" charset="0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31520" y="26212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" y="362712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397E8C4-88A2-4075-9152-70CC3DEAF509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23414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11680"/>
            <a:ext cx="5242560" cy="4206240"/>
          </a:xfrm>
        </p:spPr>
        <p:txBody>
          <a:bodyPr/>
          <a:lstStyle>
            <a:lvl1pPr>
              <a:defRPr sz="1575">
                <a:latin typeface="Fira Sans Light" panose="020B0403050000020004" pitchFamily="34" charset="0"/>
              </a:defRPr>
            </a:lvl1pPr>
            <a:lvl2pPr>
              <a:defRPr sz="1350">
                <a:latin typeface="Fira Sans Light" panose="020B0403050000020004" pitchFamily="34" charset="0"/>
              </a:defRPr>
            </a:lvl2pPr>
            <a:lvl3pPr>
              <a:defRPr sz="1125">
                <a:latin typeface="Fira Sans Light" panose="020B0403050000020004" pitchFamily="34" charset="0"/>
              </a:defRPr>
            </a:lvl3pPr>
            <a:lvl4pPr>
              <a:defRPr sz="1013">
                <a:latin typeface="Fira Sans Light" panose="020B0403050000020004" pitchFamily="34" charset="0"/>
              </a:defRPr>
            </a:lvl4pPr>
            <a:lvl5pPr>
              <a:defRPr sz="1013">
                <a:latin typeface="Fira Sans Light" panose="020B04030500000200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11680"/>
            <a:ext cx="5242560" cy="4206240"/>
          </a:xfrm>
        </p:spPr>
        <p:txBody>
          <a:bodyPr/>
          <a:lstStyle>
            <a:lvl1pPr>
              <a:defRPr sz="1575">
                <a:latin typeface="Fira Sans Light" panose="020B0403050000020004" pitchFamily="34" charset="0"/>
              </a:defRPr>
            </a:lvl1pPr>
            <a:lvl2pPr>
              <a:defRPr sz="1350">
                <a:latin typeface="Fira Sans Light" panose="020B0403050000020004" pitchFamily="34" charset="0"/>
              </a:defRPr>
            </a:lvl2pPr>
            <a:lvl3pPr>
              <a:defRPr sz="1125">
                <a:latin typeface="Fira Sans Light" panose="020B0403050000020004" pitchFamily="34" charset="0"/>
              </a:defRPr>
            </a:lvl3pPr>
            <a:lvl4pPr>
              <a:defRPr sz="1013">
                <a:latin typeface="Fira Sans Light" panose="020B0403050000020004" pitchFamily="34" charset="0"/>
              </a:defRPr>
            </a:lvl4pPr>
            <a:lvl5pPr>
              <a:defRPr sz="1013">
                <a:latin typeface="Fira Sans Light" panose="020B04030500000200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958C50-6E98-473B-B65D-938D047E8CF0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334362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ira Sans Medium" panose="020B060305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Fira Sans Medium" panose="020B0603050000020004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600">
                <a:latin typeface="Fira Sans Light" panose="020B0403050000020004" pitchFamily="34" charset="0"/>
              </a:defRPr>
            </a:lvl1pPr>
            <a:lvl2pPr>
              <a:defRPr sz="1400">
                <a:latin typeface="Fira Sans Light" panose="020B0403050000020004" pitchFamily="34" charset="0"/>
              </a:defRPr>
            </a:lvl2pPr>
            <a:lvl3pPr>
              <a:defRPr sz="1100">
                <a:latin typeface="Fira Sans Light" panose="020B0403050000020004" pitchFamily="34" charset="0"/>
              </a:defRPr>
            </a:lvl3pPr>
            <a:lvl4pPr>
              <a:defRPr sz="1050">
                <a:latin typeface="Fira Sans Light" panose="020B0403050000020004" pitchFamily="34" charset="0"/>
              </a:defRPr>
            </a:lvl4pPr>
            <a:lvl5pPr>
              <a:defRPr sz="1050">
                <a:latin typeface="Fira Sans Light" panose="020B0403050000020004" pitchFamily="34" charset="0"/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Fira Sans Medium" panose="020B0603050000020004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600">
                <a:latin typeface="Fira Sans Light" panose="020B0403050000020004" pitchFamily="34" charset="0"/>
              </a:defRPr>
            </a:lvl1pPr>
            <a:lvl2pPr>
              <a:defRPr sz="1400">
                <a:latin typeface="Fira Sans Light" panose="020B0403050000020004" pitchFamily="34" charset="0"/>
              </a:defRPr>
            </a:lvl2pPr>
            <a:lvl3pPr>
              <a:defRPr sz="1100">
                <a:latin typeface="Fira Sans Light" panose="020B0403050000020004" pitchFamily="34" charset="0"/>
              </a:defRPr>
            </a:lvl3pPr>
            <a:lvl4pPr>
              <a:defRPr sz="1050">
                <a:latin typeface="Fira Sans Light" panose="020B0403050000020004" pitchFamily="34" charset="0"/>
              </a:defRPr>
            </a:lvl4pPr>
            <a:lvl5pPr>
              <a:defRPr sz="1050">
                <a:latin typeface="Fira Sans Light" panose="020B0403050000020004" pitchFamily="34" charset="0"/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>
                <a:latin typeface="+mn-lt"/>
              </a:rPr>
              <a:pPr/>
              <a:t>‹#›</a:t>
            </a:fld>
            <a:endParaRPr lang="en-US" sz="563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3481DC7-51C3-4E02-80FF-C2D03405F810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5269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783080"/>
            <a:ext cx="10728960" cy="0"/>
          </a:xfrm>
          <a:prstGeom prst="line">
            <a:avLst/>
          </a:prstGeom>
          <a:ln>
            <a:solidFill>
              <a:srgbClr val="005A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AC0414-967F-4C72-9E37-02A5239609D1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41270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850880" y="6355080"/>
            <a:ext cx="609600" cy="228600"/>
          </a:xfrm>
          <a:prstGeom prst="rect">
            <a:avLst/>
          </a:prstGeom>
        </p:spPr>
        <p:txBody>
          <a:bodyPr vert="horz" lIns="51435" tIns="25718" rIns="0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005A8B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C56D9-11D8-46E4-979B-04D895E6171D}" type="slidenum">
              <a:rPr lang="en-US" sz="563" smtClean="0"/>
              <a:pPr/>
              <a:t>‹#›</a:t>
            </a:fld>
            <a:endParaRPr lang="en-US" sz="563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3D6D9-1B77-47F7-9627-D91204759CAB}"/>
              </a:ext>
            </a:extLst>
          </p:cNvPr>
          <p:cNvSpPr txBox="1">
            <a:spLocks/>
          </p:cNvSpPr>
          <p:nvPr userDrawn="1"/>
        </p:nvSpPr>
        <p:spPr>
          <a:xfrm>
            <a:off x="609600" y="6356350"/>
            <a:ext cx="3657600" cy="228600"/>
          </a:xfrm>
          <a:prstGeom prst="rect">
            <a:avLst/>
          </a:prstGeom>
        </p:spPr>
        <p:txBody>
          <a:bodyPr vert="horz" lIns="0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©1984-2022 Barack Ferrazzano Kirschbaum &amp; Nagelberg LLP</a:t>
            </a:r>
          </a:p>
        </p:txBody>
      </p:sp>
    </p:spTree>
    <p:extLst>
      <p:ext uri="{BB962C8B-B14F-4D97-AF65-F5344CB8AC3E}">
        <p14:creationId xmlns:p14="http://schemas.microsoft.com/office/powerpoint/2010/main" val="280449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097280"/>
            <a:ext cx="10850880" cy="640080"/>
          </a:xfrm>
          <a:prstGeom prst="rect">
            <a:avLst/>
          </a:prstGeom>
        </p:spPr>
        <p:txBody>
          <a:bodyPr vert="horz" lIns="0" tIns="45720" rIns="4572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1680"/>
            <a:ext cx="10850880" cy="4206240"/>
          </a:xfrm>
          <a:prstGeom prst="rect">
            <a:avLst/>
          </a:prstGeom>
        </p:spPr>
        <p:txBody>
          <a:bodyPr vert="horz" lIns="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4"/>
          <a:stretch/>
        </p:blipFill>
        <p:spPr>
          <a:xfrm>
            <a:off x="457200" y="182880"/>
            <a:ext cx="11308081" cy="829174"/>
          </a:xfrm>
          <a:prstGeom prst="rect">
            <a:avLst/>
          </a:prstGeom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6324600"/>
            <a:ext cx="12192000" cy="9144"/>
          </a:xfrm>
          <a:prstGeom prst="rect">
            <a:avLst/>
          </a:prstGeom>
          <a:solidFill>
            <a:srgbClr val="005A8B"/>
          </a:solidFill>
          <a:ln>
            <a:noFill/>
          </a:ln>
          <a:effectLst/>
        </p:spPr>
        <p:txBody>
          <a:bodyPr rot="10800000" vert="eaVert" wrap="none" anchor="ctr"/>
          <a:lstStyle/>
          <a:p>
            <a:endParaRPr lang="en-US" sz="1013" dirty="0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6327648"/>
            <a:ext cx="12192000" cy="9144"/>
          </a:xfrm>
          <a:prstGeom prst="rect">
            <a:avLst/>
          </a:prstGeom>
          <a:solidFill>
            <a:srgbClr val="005A8B"/>
          </a:solidFill>
          <a:ln>
            <a:noFill/>
          </a:ln>
          <a:effectLst/>
        </p:spPr>
        <p:txBody>
          <a:bodyPr rot="10800000" vert="eaVert" wrap="none" anchor="ctr"/>
          <a:lstStyle/>
          <a:p>
            <a:endParaRPr lang="en-US" sz="1013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9E01FF3-E13C-408A-8A63-3B20755AEF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4348" y="315718"/>
            <a:ext cx="2709481" cy="49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0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</p:sldLayoutIdLst>
  <p:hf hdr="0" ftr="0" dt="0"/>
  <p:txStyles>
    <p:titleStyle>
      <a:lvl1pPr algn="ctr" defTabSz="51435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Fira Sans Medium" panose="020B0603050000020004" pitchFamily="34" charset="0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lnSpc>
          <a:spcPct val="120000"/>
        </a:lnSpc>
        <a:spcBef>
          <a:spcPts val="338"/>
        </a:spcBef>
        <a:buClr>
          <a:srgbClr val="005A8B"/>
        </a:buClr>
        <a:buFont typeface="Arial" pitchFamily="34" charset="0"/>
        <a:buChar char="•"/>
        <a:defRPr sz="3200" kern="1200">
          <a:solidFill>
            <a:schemeClr val="tx1"/>
          </a:solidFill>
          <a:latin typeface="Fira Sans Light" panose="020B0403050000020004" pitchFamily="34" charset="0"/>
          <a:ea typeface="+mn-ea"/>
          <a:cs typeface="Arial" pitchFamily="34" charset="0"/>
        </a:defRPr>
      </a:lvl1pPr>
      <a:lvl2pPr marL="452735" indent="-195560" algn="l" defTabSz="514350" rtl="0" eaLnBrk="1" latinLnBrk="0" hangingPunct="1">
        <a:lnSpc>
          <a:spcPct val="120000"/>
        </a:lnSpc>
        <a:spcBef>
          <a:spcPts val="338"/>
        </a:spcBef>
        <a:buClr>
          <a:srgbClr val="005A8B"/>
        </a:buClr>
        <a:buFont typeface="Arial" pitchFamily="34" charset="0"/>
        <a:buChar char="–"/>
        <a:defRPr sz="2400" kern="1200">
          <a:solidFill>
            <a:schemeClr val="tx1"/>
          </a:solidFill>
          <a:latin typeface="Fira Sans Light" panose="020B0403050000020004" pitchFamily="34" charset="0"/>
          <a:ea typeface="+mn-ea"/>
          <a:cs typeface="Arial" pitchFamily="34" charset="0"/>
        </a:defRPr>
      </a:lvl2pPr>
      <a:lvl3pPr marL="709910" indent="-195560" algn="l" defTabSz="514350" rtl="0" eaLnBrk="1" latinLnBrk="0" hangingPunct="1">
        <a:lnSpc>
          <a:spcPct val="120000"/>
        </a:lnSpc>
        <a:spcBef>
          <a:spcPts val="338"/>
        </a:spcBef>
        <a:buClr>
          <a:srgbClr val="005A8B"/>
        </a:buClr>
        <a:buFont typeface="Wingdings" pitchFamily="2" charset="2"/>
        <a:buChar char="§"/>
        <a:defRPr sz="2000" kern="1200">
          <a:solidFill>
            <a:schemeClr val="tx1"/>
          </a:solidFill>
          <a:latin typeface="Fira Sans Light" panose="020B0403050000020004" pitchFamily="34" charset="0"/>
          <a:ea typeface="+mn-ea"/>
          <a:cs typeface="Arial" pitchFamily="34" charset="0"/>
        </a:defRPr>
      </a:lvl3pPr>
      <a:lvl4pPr marL="967085" indent="-195560" algn="l" defTabSz="514350" rtl="0" eaLnBrk="1" latinLnBrk="0" hangingPunct="1">
        <a:lnSpc>
          <a:spcPct val="120000"/>
        </a:lnSpc>
        <a:spcBef>
          <a:spcPts val="338"/>
        </a:spcBef>
        <a:buClr>
          <a:srgbClr val="005A8B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Fira Sans Light" panose="020B0403050000020004" pitchFamily="34" charset="0"/>
          <a:ea typeface="+mn-ea"/>
          <a:cs typeface="Arial" pitchFamily="34" charset="0"/>
        </a:defRPr>
      </a:lvl4pPr>
      <a:lvl5pPr marL="1224260" indent="-195560" algn="l" defTabSz="514350" rtl="0" eaLnBrk="1" latinLnBrk="0" hangingPunct="1">
        <a:lnSpc>
          <a:spcPct val="120000"/>
        </a:lnSpc>
        <a:spcBef>
          <a:spcPts val="338"/>
        </a:spcBef>
        <a:buClr>
          <a:srgbClr val="005A8B"/>
        </a:buClr>
        <a:buFont typeface="Wingdings" pitchFamily="2" charset="2"/>
        <a:buChar char="Ø"/>
        <a:defRPr sz="1800" kern="1200">
          <a:solidFill>
            <a:schemeClr val="tx1"/>
          </a:solidFill>
          <a:latin typeface="Fira Sans Light" panose="020B0403050000020004" pitchFamily="34" charset="0"/>
          <a:ea typeface="+mn-ea"/>
          <a:cs typeface="Arial" pitchFamily="34" charset="0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.yatvin@bfkn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3D54-5307-49EB-9A79-9345C7AB7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10363200" cy="109728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  <a:latin typeface="Century Schoolbook" panose="02040604050505020304" pitchFamily="18" charset="0"/>
                <a:ea typeface="Calibri" panose="020F0502020204030204" pitchFamily="34" charset="0"/>
              </a:rPr>
              <a:t>EV’s and the Future of Dealer Laws:</a:t>
            </a:r>
            <a:br>
              <a:rPr lang="en-US" sz="3600" dirty="0">
                <a:effectLst/>
                <a:latin typeface="Century Schoolbook" panose="02040604050505020304" pitchFamily="18" charset="0"/>
                <a:ea typeface="Calibri" panose="020F0502020204030204" pitchFamily="34" charset="0"/>
              </a:rPr>
            </a:br>
            <a:br>
              <a:rPr lang="en-US" sz="3600" dirty="0">
                <a:effectLst/>
                <a:latin typeface="Century Schoolbook" panose="02040604050505020304" pitchFamily="18" charset="0"/>
                <a:ea typeface="Calibri" panose="020F0502020204030204" pitchFamily="34" charset="0"/>
              </a:rPr>
            </a:br>
            <a:r>
              <a:rPr lang="en-US" sz="3600" dirty="0">
                <a:effectLst/>
                <a:latin typeface="Century Schoolbook" panose="02040604050505020304" pitchFamily="18" charset="0"/>
                <a:ea typeface="Calibri" panose="020F0502020204030204" pitchFamily="34" charset="0"/>
              </a:rPr>
              <a:t>Facts, Plans, Perceptions, and What-Ifs</a:t>
            </a:r>
            <a:br>
              <a:rPr lang="en-US" sz="3600" dirty="0">
                <a:latin typeface="Century Schoolbook" panose="02040604050505020304" pitchFamily="18" charset="0"/>
              </a:rPr>
            </a:br>
            <a:br>
              <a:rPr lang="en-US" sz="3600" dirty="0">
                <a:latin typeface="Century Schoolbook" panose="02040604050505020304" pitchFamily="18" charset="0"/>
              </a:rPr>
            </a:br>
            <a:br>
              <a:rPr lang="en-US" sz="3600" dirty="0"/>
            </a:br>
            <a:r>
              <a:rPr lang="en-US" sz="2800" dirty="0">
                <a:latin typeface="Century Schoolbook" panose="02040604050505020304" pitchFamily="18" charset="0"/>
              </a:rPr>
              <a:t>Steve Yatvin</a:t>
            </a:r>
            <a:br>
              <a:rPr lang="en-US" sz="2800" dirty="0">
                <a:latin typeface="Century Schoolbook" panose="02040604050505020304" pitchFamily="18" charset="0"/>
              </a:rPr>
            </a:br>
            <a:r>
              <a:rPr lang="en-US" sz="2800" dirty="0">
                <a:latin typeface="Century Schoolbook" panose="02040604050505020304" pitchFamily="18" charset="0"/>
              </a:rPr>
              <a:t>Partner</a:t>
            </a:r>
            <a:br>
              <a:rPr lang="en-US" sz="2800" dirty="0">
                <a:latin typeface="Century Schoolbook" panose="02040604050505020304" pitchFamily="18" charset="0"/>
              </a:rPr>
            </a:br>
            <a:r>
              <a:rPr lang="en-US" sz="2800" dirty="0">
                <a:latin typeface="Century Schoolbook" panose="02040604050505020304" pitchFamily="18" charset="0"/>
              </a:rPr>
              <a:t>Barack </a:t>
            </a:r>
            <a:r>
              <a:rPr lang="en-US" sz="2800" dirty="0" err="1">
                <a:latin typeface="Century Schoolbook" panose="02040604050505020304" pitchFamily="18" charset="0"/>
              </a:rPr>
              <a:t>Ferrazzano</a:t>
            </a:r>
            <a:r>
              <a:rPr lang="en-US" sz="2800" dirty="0">
                <a:latin typeface="Century Schoolbook" panose="02040604050505020304" pitchFamily="18" charset="0"/>
              </a:rPr>
              <a:t> </a:t>
            </a:r>
            <a:br>
              <a:rPr lang="en-US" sz="3600" dirty="0"/>
            </a:br>
            <a:br>
              <a:rPr lang="en-US" sz="2200" i="1" dirty="0">
                <a:solidFill>
                  <a:srgbClr val="777777"/>
                </a:solidFill>
              </a:rPr>
            </a:br>
            <a:endParaRPr lang="en-US" sz="2200" i="1" dirty="0">
              <a:solidFill>
                <a:srgbClr val="777777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8863A50-93DB-4ADC-8975-C11311869C2B}"/>
              </a:ext>
            </a:extLst>
          </p:cNvPr>
          <p:cNvSpPr txBox="1">
            <a:spLocks/>
          </p:cNvSpPr>
          <p:nvPr/>
        </p:nvSpPr>
        <p:spPr>
          <a:xfrm>
            <a:off x="3781425" y="4495800"/>
            <a:ext cx="4629150" cy="1447800"/>
          </a:xfrm>
          <a:prstGeom prst="rect">
            <a:avLst/>
          </a:prstGeom>
        </p:spPr>
        <p:txBody>
          <a:bodyPr vert="horz" lIns="0" tIns="34290" rIns="34290" bIns="34290" rtlCol="0" anchor="t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rgbClr val="005A8B"/>
              </a:buClr>
              <a:buFont typeface="Arial" pitchFamily="34" charset="0"/>
              <a:buNone/>
              <a:defRPr sz="22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rgbClr val="005A8B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rgbClr val="005A8B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rgbClr val="005A8B"/>
              </a:buClr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rgbClr val="005A8B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000" i="0" dirty="0">
              <a:solidFill>
                <a:schemeClr val="tx1"/>
              </a:solidFill>
              <a:latin typeface="Fira Sans Medium" panose="020B0603050000020004" pitchFamily="34" charset="0"/>
            </a:endParaRPr>
          </a:p>
          <a:p>
            <a:pPr fontAlgn="auto">
              <a:spcAft>
                <a:spcPts val="0"/>
              </a:spcAft>
            </a:pPr>
            <a:endParaRPr lang="en-US" sz="1800" i="0" dirty="0">
              <a:solidFill>
                <a:schemeClr val="tx1"/>
              </a:solidFill>
              <a:latin typeface="Fira Sans Light" panose="020B0403050000020004" pitchFamily="34" charset="0"/>
            </a:endParaRPr>
          </a:p>
          <a:p>
            <a:pPr fontAlgn="auto">
              <a:spcAft>
                <a:spcPts val="0"/>
              </a:spcAft>
            </a:pPr>
            <a:endParaRPr lang="en-US" sz="1800" i="0" dirty="0">
              <a:solidFill>
                <a:schemeClr val="tx1"/>
              </a:solidFill>
              <a:latin typeface="Fira Sans Light" panose="020B0403050000020004" pitchFamily="34" charset="0"/>
            </a:endParaRPr>
          </a:p>
          <a:p>
            <a:pPr fontAlgn="auto">
              <a:spcAft>
                <a:spcPts val="0"/>
              </a:spcAft>
            </a:pPr>
            <a:br>
              <a:rPr lang="en-US" sz="1800" i="0" dirty="0">
                <a:solidFill>
                  <a:schemeClr val="tx1"/>
                </a:solidFill>
                <a:latin typeface="Fira Sans Light" panose="020B0403050000020004" pitchFamily="34" charset="0"/>
              </a:rPr>
            </a:br>
            <a:br>
              <a:rPr lang="en-US" sz="1800" i="0" dirty="0">
                <a:solidFill>
                  <a:schemeClr val="tx1"/>
                </a:solidFill>
                <a:latin typeface="Fira Sans Light" panose="020B0403050000020004" pitchFamily="34" charset="0"/>
              </a:rPr>
            </a:br>
            <a:br>
              <a:rPr lang="en-US" sz="1800" i="0" dirty="0">
                <a:solidFill>
                  <a:schemeClr val="tx1"/>
                </a:solidFill>
                <a:latin typeface="Fira Sans Light" panose="020B0403050000020004" pitchFamily="34" charset="0"/>
              </a:rPr>
            </a:br>
            <a:r>
              <a:rPr lang="en-US" sz="3600" i="0" dirty="0">
                <a:solidFill>
                  <a:schemeClr val="tx1"/>
                </a:solidFill>
                <a:latin typeface="Fira Sans Light" panose="020B0403050000020004" pitchFamily="34" charset="0"/>
              </a:rPr>
              <a:t> </a:t>
            </a:r>
            <a:r>
              <a:rPr lang="en-US" sz="3600" i="0" dirty="0">
                <a:solidFill>
                  <a:schemeClr val="tx1"/>
                </a:solidFill>
                <a:latin typeface="Century Schoolbook" panose="02040604050505020304" pitchFamily="18" charset="0"/>
              </a:rPr>
              <a:t>September 22, 2022</a:t>
            </a:r>
            <a:endParaRPr lang="en-US" sz="3600" i="0" dirty="0">
              <a:solidFill>
                <a:srgbClr val="005A8B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31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Ford Model E Initiative: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latin typeface="Century Schoolbook" panose="02040604050505020304" pitchFamily="18" charset="0"/>
              </a:rPr>
              <a:t> Will dealers invest in charging infrastructure?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latin typeface="Century Schoolbook" panose="02040604050505020304" pitchFamily="18" charset="0"/>
              </a:rPr>
              <a:t> Will dealers push back on sales model?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latin typeface="Century Schoolbook" panose="02040604050505020304" pitchFamily="18" charset="0"/>
              </a:rPr>
              <a:t> Will other incumbent OEMs follow Ford’s lead?</a:t>
            </a:r>
          </a:p>
          <a:p>
            <a:pPr marL="251321" indent="-254000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Buick Buyout Offer </a:t>
            </a:r>
          </a:p>
          <a:p>
            <a:pPr lvl="1">
              <a:spcAft>
                <a:spcPts val="1200"/>
              </a:spcAft>
            </a:pPr>
            <a:r>
              <a:rPr lang="en-US" sz="2500" dirty="0">
                <a:latin typeface="Century Schoolbook" panose="02040604050505020304" pitchFamily="18" charset="0"/>
              </a:rPr>
              <a:t> Will more OEM’s offer buyouts?</a:t>
            </a:r>
          </a:p>
          <a:p>
            <a:pPr lvl="1">
              <a:spcAft>
                <a:spcPts val="1200"/>
              </a:spcAft>
            </a:pPr>
            <a:r>
              <a:rPr lang="en-US" sz="2500" dirty="0">
                <a:latin typeface="Century Schoolbook" panose="02040604050505020304" pitchFamily="18" charset="0"/>
              </a:rPr>
              <a:t> Will dealers consolidate into fewer and larger dealer groups? </a:t>
            </a:r>
          </a:p>
          <a:p>
            <a:pPr marL="251321" indent="-254000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6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51321" indent="-254000">
              <a:spcBef>
                <a:spcPts val="0"/>
              </a:spcBef>
              <a:spcAft>
                <a:spcPts val="600"/>
              </a:spcAft>
            </a:pPr>
            <a:r>
              <a:rPr lang="en-US" sz="5100" b="1" u="sng" dirty="0">
                <a:latin typeface="Century Schoolbook" panose="02040604050505020304" pitchFamily="18" charset="0"/>
              </a:rPr>
              <a:t>Government Electrification Plans</a:t>
            </a:r>
          </a:p>
          <a:p>
            <a:pPr marL="511175" lvl="1" indent="-254000">
              <a:spcBef>
                <a:spcPts val="0"/>
              </a:spcBef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511175" lvl="1" indent="-254000">
              <a:spcBef>
                <a:spcPts val="0"/>
              </a:spcBef>
            </a:pPr>
            <a:r>
              <a:rPr lang="en-US" sz="4800" dirty="0">
                <a:latin typeface="Century Schoolbook" panose="02040604050505020304" pitchFamily="18" charset="0"/>
              </a:rPr>
              <a:t>Inflation Reduction Act – incentives for investment in U.S. and free trade partners</a:t>
            </a:r>
          </a:p>
          <a:p>
            <a:pPr marL="511175" lvl="1" indent="-254000">
              <a:spcBef>
                <a:spcPts val="0"/>
              </a:spcBef>
            </a:pPr>
            <a:endParaRPr lang="en-US" sz="4800" dirty="0">
              <a:latin typeface="Century Schoolbook" panose="02040604050505020304" pitchFamily="18" charset="0"/>
            </a:endParaRPr>
          </a:p>
          <a:p>
            <a:pPr marL="511175" lvl="1" indent="-254000">
              <a:spcBef>
                <a:spcPts val="0"/>
              </a:spcBef>
            </a:pPr>
            <a:r>
              <a:rPr lang="en-US" sz="4800" dirty="0">
                <a:latin typeface="Century Schoolbook" panose="02040604050505020304" pitchFamily="18" charset="0"/>
              </a:rPr>
              <a:t>California EV Mandate – No new ICE vehicles by 2035</a:t>
            </a:r>
          </a:p>
          <a:p>
            <a:pPr marL="511175" lvl="1" indent="-254000">
              <a:spcBef>
                <a:spcPts val="0"/>
              </a:spcBef>
            </a:pPr>
            <a:endParaRPr lang="en-US" sz="4800" dirty="0">
              <a:latin typeface="Century Schoolbook" panose="02040604050505020304" pitchFamily="18" charset="0"/>
            </a:endParaRPr>
          </a:p>
          <a:p>
            <a:pPr marL="511175" lvl="1" indent="-254000">
              <a:spcBef>
                <a:spcPts val="0"/>
              </a:spcBef>
            </a:pPr>
            <a:r>
              <a:rPr lang="en-US" sz="4800" dirty="0">
                <a:latin typeface="Century Schoolbook" panose="02040604050505020304" pitchFamily="18" charset="0"/>
              </a:rPr>
              <a:t>Will other states follow California?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3234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EV Investment - U.S. and Free Trade Partners: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Hyundai and Kia – EV Factory in Georgia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30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Volkswagen and Mercedes – Mineral Deals in Canada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30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Bosch (South Carolina) and Toyota (North Carolina) Battery Plants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3234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EV Investment - U.S. and Free Trade Partners: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Panasonic Battery Plant in Kansas, with Second Plant to Come (likely in Oklahoma)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Tesla Considers Diverting Battery </a:t>
            </a:r>
            <a:r>
              <a:rPr lang="en-US" sz="2800">
                <a:latin typeface="Century Schoolbook" panose="02040604050505020304" pitchFamily="18" charset="0"/>
              </a:rPr>
              <a:t>Cell Production </a:t>
            </a:r>
            <a:r>
              <a:rPr lang="en-US" sz="2800" dirty="0">
                <a:latin typeface="Century Schoolbook" panose="02040604050505020304" pitchFamily="18" charset="0"/>
              </a:rPr>
              <a:t>from Germany to U.S.</a:t>
            </a: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573088" lvl="1" indent="-315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latin typeface="Century Schoolbook" panose="02040604050505020304" pitchFamily="18" charset="0"/>
              </a:rPr>
              <a:t>Gotion</a:t>
            </a:r>
            <a:r>
              <a:rPr lang="en-US" sz="2800" dirty="0">
                <a:latin typeface="Century Schoolbook" panose="02040604050505020304" pitchFamily="18" charset="0"/>
              </a:rPr>
              <a:t> Reportedly Building EV Battery Plant in Michigan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7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1680"/>
            <a:ext cx="11201400" cy="420624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New Brands Launch Without Dealer Networks</a:t>
            </a:r>
          </a:p>
          <a:p>
            <a:pPr lvl="1">
              <a:spcAft>
                <a:spcPts val="1200"/>
              </a:spcAft>
            </a:pPr>
            <a:r>
              <a:rPr lang="en-US" sz="3200" dirty="0">
                <a:latin typeface="Century Schoolbook" panose="02040604050505020304" pitchFamily="18" charset="0"/>
              </a:rPr>
              <a:t> </a:t>
            </a:r>
            <a:r>
              <a:rPr lang="en-US" sz="3000" dirty="0">
                <a:latin typeface="Century Schoolbook" panose="02040604050505020304" pitchFamily="18" charset="0"/>
              </a:rPr>
              <a:t>Tesla – premise was that dealers would favor ICE models</a:t>
            </a:r>
          </a:p>
          <a:p>
            <a:pPr marL="576263" lvl="1" indent="-319088"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Lucid, </a:t>
            </a:r>
            <a:r>
              <a:rPr lang="en-US" sz="3000" dirty="0" err="1">
                <a:latin typeface="Century Schoolbook" panose="02040604050505020304" pitchFamily="18" charset="0"/>
              </a:rPr>
              <a:t>Rivian</a:t>
            </a:r>
            <a:r>
              <a:rPr lang="en-US" sz="3000" dirty="0">
                <a:latin typeface="Century Schoolbook" panose="02040604050505020304" pitchFamily="18" charset="0"/>
              </a:rPr>
              <a:t> – just following Tesla’s lead, or is perceived benefit of direct sales model a more hardened belief?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1680"/>
            <a:ext cx="11201400" cy="420624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Meyer (Atlantic) and Denning (Bloomberg) Articles</a:t>
            </a:r>
          </a:p>
          <a:p>
            <a:pPr marL="511175" lvl="1" indent="-254000">
              <a:spcAft>
                <a:spcPts val="18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Perception is that dealer model inhibits EV adoption</a:t>
            </a:r>
          </a:p>
          <a:p>
            <a:pPr marL="511175" lvl="1" indent="-254000">
              <a:spcAft>
                <a:spcPts val="18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Who are Meyer and Denning’s “Constituencies”</a:t>
            </a:r>
            <a:r>
              <a:rPr lang="en-US" dirty="0">
                <a:latin typeface="Century Schoolbook" panose="02040604050505020304" pitchFamily="18" charset="0"/>
              </a:rPr>
              <a:t> </a:t>
            </a:r>
          </a:p>
          <a:p>
            <a:pPr marL="833438" lvl="2" indent="-319088">
              <a:spcAft>
                <a:spcPts val="18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Meyer writes about climate change</a:t>
            </a:r>
          </a:p>
          <a:p>
            <a:pPr marL="833438" lvl="2" indent="-319088">
              <a:spcAft>
                <a:spcPts val="18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Denning covers energy and commodities</a:t>
            </a: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0"/>
              </a:spcBef>
            </a:pPr>
            <a:r>
              <a:rPr lang="en-US" b="1" u="sng" dirty="0">
                <a:latin typeface="Century Schoolbook" panose="02040604050505020304" pitchFamily="18" charset="0"/>
              </a:rPr>
              <a:t>Morgan Stanley November 2021 Report </a:t>
            </a: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Downgraded Penske and Sonic</a:t>
            </a: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Two SAARs: Franchise and Direct-to-Consumer</a:t>
            </a: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606425" lvl="1" indent="-3476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As Direct-to-Consumer sales grow, Franchise sales decline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8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Aft>
                <a:spcPts val="24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Morgan Stanley November 2021 Report: </a:t>
            </a:r>
          </a:p>
          <a:p>
            <a:pPr marL="257175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Century Schoolbook" panose="02040604050505020304" pitchFamily="18" charset="0"/>
              </a:rPr>
              <a:t>“We see the inability of legacy OEMs to control the consumer experience in a direct-to-consumer model as one of the biggest threats to legacy OEMs over time – even bigger than the threat of electrification itself.”</a:t>
            </a: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u="sng" dirty="0">
                <a:latin typeface="Century Schoolbook" panose="02040604050505020304" pitchFamily="18" charset="0"/>
              </a:rPr>
              <a:t>Benefits of the Dealer Network Model to OEMs: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Financing source for land and infrastructure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Expertise – all things being equal, dealers are more effective at sales, customer development, customer education, service outreach</a:t>
            </a:r>
          </a:p>
          <a:p>
            <a:pPr marL="257175" lvl="1" indent="0">
              <a:spcAft>
                <a:spcPts val="1200"/>
              </a:spcAft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6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 indent="0">
              <a:buNone/>
            </a:pPr>
            <a:r>
              <a:rPr lang="en-US" sz="3600" dirty="0">
                <a:latin typeface="Century Schoolbook" panose="02040604050505020304" pitchFamily="18" charset="0"/>
              </a:rPr>
              <a:t>“We always overestimate the change that will occur in the next two years and underestimate the change that will occur in the next ten. Don’t let yourself be lulled into inaction.”</a:t>
            </a:r>
          </a:p>
          <a:p>
            <a:pPr marL="257175" lvl="1" indent="0">
              <a:buNone/>
            </a:pPr>
            <a:endParaRPr lang="en-US" sz="3600" dirty="0">
              <a:latin typeface="Century Schoolbook" panose="02040604050505020304" pitchFamily="18" charset="0"/>
            </a:endParaRPr>
          </a:p>
          <a:p>
            <a:pPr marL="257175" lvl="1" indent="0">
              <a:buNone/>
            </a:pPr>
            <a:r>
              <a:rPr lang="en-US" sz="2200" dirty="0">
                <a:latin typeface="Century Schoolbook" panose="02040604050505020304" pitchFamily="18" charset="0"/>
              </a:rPr>
              <a:t>															</a:t>
            </a:r>
            <a:r>
              <a:rPr lang="en-US" sz="3000" dirty="0">
                <a:latin typeface="Century Schoolbook" panose="02040604050505020304" pitchFamily="18" charset="0"/>
              </a:rPr>
              <a:t> – </a:t>
            </a:r>
            <a:r>
              <a:rPr lang="en-US" sz="3000" i="1" dirty="0">
                <a:latin typeface="Century Schoolbook" panose="02040604050505020304" pitchFamily="18" charset="0"/>
              </a:rPr>
              <a:t>Bill Gates</a:t>
            </a:r>
            <a:endParaRPr lang="en-US" sz="3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066800"/>
            <a:ext cx="10850880" cy="914400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What-Ifs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850880" cy="42367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What if significant investment continues, but EV sales do not increase at a “sufficient” pace? 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What if another direct-selling EV startup is as successful as Tesla?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Century Schoolbook" panose="02040604050505020304" pitchFamily="18" charset="0"/>
              </a:rPr>
              <a:t>What if Ford Model E initiative fails?</a:t>
            </a:r>
          </a:p>
          <a:p>
            <a:pPr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6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066800"/>
            <a:ext cx="10850880" cy="914400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What-Ifs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850880" cy="42367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What if Morgan Stanley’s “Two SAARs” theory becomes conventional wisdom, and what if the direct sales SAAR grows at a much faster rate?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What if the new constituencies concerned about how vehicles are sold become more vocal?</a:t>
            </a:r>
          </a:p>
          <a:p>
            <a:pPr>
              <a:spcAft>
                <a:spcPts val="1200"/>
              </a:spcAft>
            </a:pPr>
            <a:endParaRPr lang="en-US" sz="3000" dirty="0">
              <a:latin typeface="Century Schoolbook" panose="02040604050505020304" pitchFamily="18" charset="0"/>
            </a:endParaRPr>
          </a:p>
          <a:p>
            <a:pPr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1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2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5E26-86AE-4859-94BD-FCD8262E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Questions, Comments, 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7BB9-6CEC-4A98-902E-87EEB206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Century Schoolbook" panose="02040604050505020304" pitchFamily="18" charset="0"/>
              </a:rPr>
              <a:t>Steve Yatvin</a:t>
            </a:r>
          </a:p>
          <a:p>
            <a:pPr marL="0" indent="0" algn="ctr">
              <a:buNone/>
            </a:pPr>
            <a:r>
              <a:rPr lang="en-US" dirty="0">
                <a:latin typeface="Century Schoolbook" panose="02040604050505020304" pitchFamily="18" charset="0"/>
                <a:hlinkClick r:id="rId2"/>
              </a:rPr>
              <a:t>steve.yatvin@bfkn.com</a:t>
            </a:r>
            <a:endParaRPr lang="en-US" dirty="0"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Century Schoolbook" panose="02040604050505020304" pitchFamily="18" charset="0"/>
              </a:rPr>
              <a:t>(312) 629-5192</a:t>
            </a:r>
          </a:p>
        </p:txBody>
      </p:sp>
    </p:spTree>
    <p:extLst>
      <p:ext uri="{BB962C8B-B14F-4D97-AF65-F5344CB8AC3E}">
        <p14:creationId xmlns:p14="http://schemas.microsoft.com/office/powerpoint/2010/main" val="30839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3960"/>
            <a:ext cx="10850880" cy="53340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entury Schoolbook" panose="02040604050505020304" pitchFamily="18" charset="0"/>
              </a:rPr>
              <a:t>Facts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10850880" cy="5334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entury Schoolbook" panose="02040604050505020304" pitchFamily="18" charset="0"/>
              </a:rPr>
              <a:t>EV Adoption Has Increased Significantly in the Luxury Market</a:t>
            </a:r>
            <a:endParaRPr lang="en-US" sz="2800" dirty="0"/>
          </a:p>
        </p:txBody>
      </p:sp>
      <p:pic>
        <p:nvPicPr>
          <p:cNvPr id="4" name="slide2" descr="New &amp;amp; Used Registrations">
            <a:extLst>
              <a:ext uri="{FF2B5EF4-FFF2-40B4-BE49-F238E27FC236}">
                <a16:creationId xmlns:a16="http://schemas.microsoft.com/office/drawing/2014/main" id="{4EFB20C1-4BBB-4B78-AD04-979FABF12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" y="2438400"/>
            <a:ext cx="9359345" cy="3810000"/>
          </a:xfrm>
          <a:prstGeom prst="rect">
            <a:avLst/>
          </a:prstGeom>
          <a:noFill/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C8BBB35-77D1-484B-BA52-7CD917549030}"/>
              </a:ext>
            </a:extLst>
          </p:cNvPr>
          <p:cNvSpPr/>
          <p:nvPr/>
        </p:nvSpPr>
        <p:spPr>
          <a:xfrm>
            <a:off x="3124200" y="4038600"/>
            <a:ext cx="12192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6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Century Schoolbook" panose="02040604050505020304" pitchFamily="18" charset="0"/>
              </a:rPr>
              <a:t> Luxury Growth Driven Almost Exclusively by Tesla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Century Schoolbook" panose="02040604050505020304" pitchFamily="18" charset="0"/>
              </a:rPr>
              <a:t> Now the #1 Selling Luxury Brand in the U.S.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Century Schoolbook" panose="02040604050505020304" pitchFamily="18" charset="0"/>
              </a:rPr>
              <a:t> 52% YoY Growth July-June ’21 to July-June ’22 (+135,000 sales –256,000 to 391,800)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2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 </a:t>
            </a:r>
            <a:r>
              <a:rPr lang="en-US" sz="3500" dirty="0">
                <a:latin typeface="Century Schoolbook" panose="02040604050505020304" pitchFamily="18" charset="0"/>
              </a:rPr>
              <a:t>Luxury Incumbents Catching-Up on EV Development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Mercedes-Benz Launches EQ Lineup, Starts EQS-SUV Production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 Genesis – GV60 – Brand’s First All-Electric Model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 Jaguar Land Rover Launches Reimagine Strategy</a:t>
            </a: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 Audi e-</a:t>
            </a:r>
            <a:r>
              <a:rPr lang="en-US" sz="2800" dirty="0" err="1">
                <a:latin typeface="Century Schoolbook" panose="02040604050505020304" pitchFamily="18" charset="0"/>
              </a:rPr>
              <a:t>tron</a:t>
            </a:r>
            <a:endParaRPr lang="en-US" sz="2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 Cadillac </a:t>
            </a:r>
            <a:r>
              <a:rPr lang="en-US" sz="2800" dirty="0" err="1">
                <a:latin typeface="Century Schoolbook" panose="02040604050505020304" pitchFamily="18" charset="0"/>
              </a:rPr>
              <a:t>Lyriq</a:t>
            </a: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3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8771"/>
            <a:ext cx="10850880" cy="88392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entury Schoolbook" panose="02040604050505020304" pitchFamily="18" charset="0"/>
              </a:rPr>
              <a:t>Facts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210800" cy="3810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12800" dirty="0">
                <a:latin typeface="Century Schoolbook" panose="02040604050505020304" pitchFamily="18" charset="0"/>
              </a:rPr>
              <a:t> Volume Brands Have Seen Almost No EV Growth 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 lvl="1"/>
            <a:endParaRPr lang="en-US" sz="1575" dirty="0"/>
          </a:p>
        </p:txBody>
      </p:sp>
      <p:pic>
        <p:nvPicPr>
          <p:cNvPr id="4" name="slide2" descr="New &amp;amp; Used Registrations">
            <a:extLst>
              <a:ext uri="{FF2B5EF4-FFF2-40B4-BE49-F238E27FC236}">
                <a16:creationId xmlns:a16="http://schemas.microsoft.com/office/drawing/2014/main" id="{DDB8E571-F3B0-4D53-BA1F-8B53C3EE0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90800"/>
            <a:ext cx="9363456" cy="3183906"/>
          </a:xfrm>
          <a:prstGeom prst="rect">
            <a:avLst/>
          </a:prstGeom>
          <a:noFill/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201327B-8A7E-4DE4-80C0-BEDFCC582096}"/>
              </a:ext>
            </a:extLst>
          </p:cNvPr>
          <p:cNvSpPr/>
          <p:nvPr/>
        </p:nvSpPr>
        <p:spPr>
          <a:xfrm>
            <a:off x="5486400" y="41910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1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66800"/>
            <a:ext cx="10850880" cy="746760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4600" b="1" u="sng" dirty="0">
                <a:latin typeface="Century Schoolbook" panose="02040604050505020304" pitchFamily="18" charset="0"/>
              </a:rPr>
              <a:t>Volume Line-Makes are Getting Into the EV Mix 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Hyundai </a:t>
            </a:r>
            <a:r>
              <a:rPr lang="en-US" sz="2800" dirty="0" err="1">
                <a:latin typeface="Century Schoolbook" panose="02040604050505020304" pitchFamily="18" charset="0"/>
              </a:rPr>
              <a:t>Ioniq</a:t>
            </a:r>
            <a:r>
              <a:rPr lang="en-US" sz="2800" dirty="0">
                <a:latin typeface="Century Schoolbook" panose="02040604050505020304" pitchFamily="18" charset="0"/>
              </a:rPr>
              <a:t> 5 (Car and Driver’s 2022 EV of the Year)</a:t>
            </a:r>
          </a:p>
          <a:p>
            <a:pPr marL="768350" lvl="2" indent="-254000">
              <a:spcAft>
                <a:spcPts val="1200"/>
              </a:spcAft>
            </a:pP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Ioniq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Coming Next Year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Ford F-150 Lightning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Kia EV6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Volkswagen ID.4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Nissan Ariya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Subaru </a:t>
            </a:r>
            <a:r>
              <a:rPr lang="en-US" sz="2800" dirty="0" err="1">
                <a:latin typeface="Century Schoolbook" panose="02040604050505020304" pitchFamily="18" charset="0"/>
              </a:rPr>
              <a:t>Solterra</a:t>
            </a:r>
            <a:endParaRPr lang="en-US" sz="2800" dirty="0">
              <a:latin typeface="Century Schoolbook" panose="02040604050505020304" pitchFamily="18" charset="0"/>
            </a:endParaRPr>
          </a:p>
          <a:p>
            <a:pPr marL="511175" lvl="1" indent="-254000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 lvl="1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3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423" y="1066800"/>
            <a:ext cx="10850880" cy="640080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New EV Brands Launch 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 err="1">
                <a:latin typeface="Century Schoolbook" panose="02040604050505020304" pitchFamily="18" charset="0"/>
              </a:rPr>
              <a:t>Rivian</a:t>
            </a:r>
            <a:r>
              <a:rPr lang="en-US" sz="2800" dirty="0">
                <a:latin typeface="Century Schoolbook" panose="02040604050505020304" pitchFamily="18" charset="0"/>
              </a:rPr>
              <a:t>: +3,600 (0 to 3,600 YoY July-June R12)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Polestar: +3,845 (470 to 4,315)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>
                <a:latin typeface="Century Schoolbook" panose="02040604050505020304" pitchFamily="18" charset="0"/>
              </a:rPr>
              <a:t>Lucid: +700 (0 to 700)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 err="1">
                <a:latin typeface="Century Schoolbook" panose="02040604050505020304" pitchFamily="18" charset="0"/>
              </a:rPr>
              <a:t>VinFast</a:t>
            </a:r>
            <a:r>
              <a:rPr lang="en-US" sz="2800" dirty="0">
                <a:latin typeface="Century Schoolbook" panose="02040604050505020304" pitchFamily="18" charset="0"/>
              </a:rPr>
              <a:t> opens stores in California in July 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2800" dirty="0" err="1">
                <a:latin typeface="Century Schoolbook" panose="02040604050505020304" pitchFamily="18" charset="0"/>
              </a:rPr>
              <a:t>Lordstown</a:t>
            </a:r>
            <a:r>
              <a:rPr lang="en-US" sz="2800" dirty="0">
                <a:latin typeface="Century Schoolbook" panose="02040604050505020304" pitchFamily="18" charset="0"/>
              </a:rPr>
              <a:t> expects deliveries this year</a:t>
            </a:r>
          </a:p>
          <a:p>
            <a:pPr lvl="1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5B9-336D-4240-973E-EF4B85E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796E-0C05-41B9-8590-5C8B7D63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OEM Electrification Plans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3200" dirty="0">
                <a:latin typeface="Century Schoolbook" panose="02040604050505020304" pitchFamily="18" charset="0"/>
              </a:rPr>
              <a:t> Too many to list, but they all go like this:</a:t>
            </a:r>
          </a:p>
          <a:p>
            <a:pPr marL="511175" lvl="1" indent="-254000">
              <a:spcAft>
                <a:spcPts val="1200"/>
              </a:spcAft>
            </a:pPr>
            <a:r>
              <a:rPr lang="en-US" sz="3200" dirty="0">
                <a:latin typeface="Century Schoolbook" panose="02040604050505020304" pitchFamily="18" charset="0"/>
              </a:rPr>
              <a:t> “[OEM] will be all electric by [2025, 2030, 2035]”</a:t>
            </a:r>
          </a:p>
          <a:p>
            <a:pPr lvl="1">
              <a:spcAft>
                <a:spcPts val="1200"/>
              </a:spcAft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7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pp_201802_template_fi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201802_template_firm" id="{7C3A1D85-4626-42BE-8CBD-9A5238F65679}" vid="{32479A85-8CAA-4FC7-8D42-CA3406C0BD9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7950</TotalTime>
  <Words>1020</Words>
  <Application>Microsoft Office PowerPoint</Application>
  <PresentationFormat>Widescreen</PresentationFormat>
  <Paragraphs>170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Century Gothic</vt:lpstr>
      <vt:lpstr>Century Schoolbook</vt:lpstr>
      <vt:lpstr>Courier New</vt:lpstr>
      <vt:lpstr>Fira Sans</vt:lpstr>
      <vt:lpstr>Fira Sans Light</vt:lpstr>
      <vt:lpstr>Fira Sans Medium</vt:lpstr>
      <vt:lpstr>Lato</vt:lpstr>
      <vt:lpstr>Times New Roman</vt:lpstr>
      <vt:lpstr>Wingdings</vt:lpstr>
      <vt:lpstr>ppp_201802_template_firm</vt:lpstr>
      <vt:lpstr>EV’s and the Future of Dealer Laws:  Facts, Plans, Perceptions, and What-Ifs   Steve Yatvin Partner Barack Ferrazzano   </vt:lpstr>
      <vt:lpstr>PowerPoint Presentation</vt:lpstr>
      <vt:lpstr>Facts</vt:lpstr>
      <vt:lpstr>Facts</vt:lpstr>
      <vt:lpstr>Facts</vt:lpstr>
      <vt:lpstr>Facts</vt:lpstr>
      <vt:lpstr>Facts</vt:lpstr>
      <vt:lpstr>Facts</vt:lpstr>
      <vt:lpstr>Plans</vt:lpstr>
      <vt:lpstr>Plans</vt:lpstr>
      <vt:lpstr>Plans</vt:lpstr>
      <vt:lpstr>Plans</vt:lpstr>
      <vt:lpstr>Plans</vt:lpstr>
      <vt:lpstr>Plans</vt:lpstr>
      <vt:lpstr>Perceptions</vt:lpstr>
      <vt:lpstr>Perceptions</vt:lpstr>
      <vt:lpstr>Perceptions</vt:lpstr>
      <vt:lpstr>Perceptions</vt:lpstr>
      <vt:lpstr>Perceptions</vt:lpstr>
      <vt:lpstr>What-Ifs</vt:lpstr>
      <vt:lpstr>What-Ifs</vt:lpstr>
      <vt:lpstr>Questions, Comments, Discussion?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U.S. Motor Vehicle Industry The Manufacturer-Dealer Relationship</dc:title>
  <dc:creator>RYAN CARROLL</dc:creator>
  <cp:lastModifiedBy>STEVE YATVIN</cp:lastModifiedBy>
  <cp:revision>390</cp:revision>
  <cp:lastPrinted>2021-10-19T19:05:38Z</cp:lastPrinted>
  <dcterms:created xsi:type="dcterms:W3CDTF">1900-01-01T06:00:00Z</dcterms:created>
  <dcterms:modified xsi:type="dcterms:W3CDTF">2022-09-21T21:59:02Z</dcterms:modified>
</cp:coreProperties>
</file>