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 id="2147483666" r:id="rId3"/>
  </p:sldMasterIdLst>
  <p:sldIdLst>
    <p:sldId id="257"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4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eman, Marcy" userId="ee2bf157-b78d-4285-a260-9f64a992c32b" providerId="ADAL" clId="{DB697C07-A2B4-4C7B-9DB3-53A89BE13BE7}"/>
    <pc:docChg chg="custSel addSld delSld modSld addMainMaster">
      <pc:chgData name="Coleman, Marcy" userId="ee2bf157-b78d-4285-a260-9f64a992c32b" providerId="ADAL" clId="{DB697C07-A2B4-4C7B-9DB3-53A89BE13BE7}" dt="2022-09-23T13:11:44.039" v="1777" actId="2711"/>
      <pc:docMkLst>
        <pc:docMk/>
      </pc:docMkLst>
      <pc:sldChg chg="modSp del mod">
        <pc:chgData name="Coleman, Marcy" userId="ee2bf157-b78d-4285-a260-9f64a992c32b" providerId="ADAL" clId="{DB697C07-A2B4-4C7B-9DB3-53A89BE13BE7}" dt="2022-09-23T12:32:25.011" v="42" actId="2696"/>
        <pc:sldMkLst>
          <pc:docMk/>
          <pc:sldMk cId="1283498161" sldId="258"/>
        </pc:sldMkLst>
        <pc:spChg chg="mod">
          <ac:chgData name="Coleman, Marcy" userId="ee2bf157-b78d-4285-a260-9f64a992c32b" providerId="ADAL" clId="{DB697C07-A2B4-4C7B-9DB3-53A89BE13BE7}" dt="2022-09-23T12:31:28.075" v="37" actId="20577"/>
          <ac:spMkLst>
            <pc:docMk/>
            <pc:sldMk cId="1283498161" sldId="258"/>
            <ac:spMk id="2" creationId="{00000000-0000-0000-0000-000000000000}"/>
          </ac:spMkLst>
        </pc:spChg>
      </pc:sldChg>
      <pc:sldChg chg="del">
        <pc:chgData name="Coleman, Marcy" userId="ee2bf157-b78d-4285-a260-9f64a992c32b" providerId="ADAL" clId="{DB697C07-A2B4-4C7B-9DB3-53A89BE13BE7}" dt="2022-09-23T13:03:46.062" v="1702" actId="2696"/>
        <pc:sldMkLst>
          <pc:docMk/>
          <pc:sldMk cId="1733857544" sldId="259"/>
        </pc:sldMkLst>
      </pc:sldChg>
      <pc:sldChg chg="modSp mod">
        <pc:chgData name="Coleman, Marcy" userId="ee2bf157-b78d-4285-a260-9f64a992c32b" providerId="ADAL" clId="{DB697C07-A2B4-4C7B-9DB3-53A89BE13BE7}" dt="2022-09-23T13:03:53.483" v="1703" actId="2711"/>
        <pc:sldMkLst>
          <pc:docMk/>
          <pc:sldMk cId="3105938645" sldId="260"/>
        </pc:sldMkLst>
        <pc:spChg chg="mod">
          <ac:chgData name="Coleman, Marcy" userId="ee2bf157-b78d-4285-a260-9f64a992c32b" providerId="ADAL" clId="{DB697C07-A2B4-4C7B-9DB3-53A89BE13BE7}" dt="2022-09-23T13:03:53.483" v="1703" actId="2711"/>
          <ac:spMkLst>
            <pc:docMk/>
            <pc:sldMk cId="3105938645" sldId="260"/>
            <ac:spMk id="2" creationId="{00000000-0000-0000-0000-000000000000}"/>
          </ac:spMkLst>
        </pc:spChg>
      </pc:sldChg>
      <pc:sldChg chg="del">
        <pc:chgData name="Coleman, Marcy" userId="ee2bf157-b78d-4285-a260-9f64a992c32b" providerId="ADAL" clId="{DB697C07-A2B4-4C7B-9DB3-53A89BE13BE7}" dt="2022-09-23T13:03:41.358" v="1701" actId="2696"/>
        <pc:sldMkLst>
          <pc:docMk/>
          <pc:sldMk cId="1225062752" sldId="261"/>
        </pc:sldMkLst>
      </pc:sldChg>
      <pc:sldChg chg="modSp add mod">
        <pc:chgData name="Coleman, Marcy" userId="ee2bf157-b78d-4285-a260-9f64a992c32b" providerId="ADAL" clId="{DB697C07-A2B4-4C7B-9DB3-53A89BE13BE7}" dt="2022-09-23T13:11:44.039" v="1777" actId="2711"/>
        <pc:sldMkLst>
          <pc:docMk/>
          <pc:sldMk cId="1877770129" sldId="262"/>
        </pc:sldMkLst>
        <pc:spChg chg="mod">
          <ac:chgData name="Coleman, Marcy" userId="ee2bf157-b78d-4285-a260-9f64a992c32b" providerId="ADAL" clId="{DB697C07-A2B4-4C7B-9DB3-53A89BE13BE7}" dt="2022-09-23T13:11:44.039" v="1777" actId="2711"/>
          <ac:spMkLst>
            <pc:docMk/>
            <pc:sldMk cId="1877770129" sldId="262"/>
            <ac:spMk id="2" creationId="{00000000-0000-0000-0000-000000000000}"/>
          </ac:spMkLst>
        </pc:spChg>
      </pc:sldChg>
      <pc:sldChg chg="addSp delSp modSp add del mod">
        <pc:chgData name="Coleman, Marcy" userId="ee2bf157-b78d-4285-a260-9f64a992c32b" providerId="ADAL" clId="{DB697C07-A2B4-4C7B-9DB3-53A89BE13BE7}" dt="2022-09-23T12:37:09.712" v="179" actId="2696"/>
        <pc:sldMkLst>
          <pc:docMk/>
          <pc:sldMk cId="3979975665" sldId="263"/>
        </pc:sldMkLst>
        <pc:spChg chg="del mod">
          <ac:chgData name="Coleman, Marcy" userId="ee2bf157-b78d-4285-a260-9f64a992c32b" providerId="ADAL" clId="{DB697C07-A2B4-4C7B-9DB3-53A89BE13BE7}" dt="2022-09-23T12:32:48.487" v="47" actId="478"/>
          <ac:spMkLst>
            <pc:docMk/>
            <pc:sldMk cId="3979975665" sldId="263"/>
            <ac:spMk id="3" creationId="{00000000-0000-0000-0000-000000000000}"/>
          </ac:spMkLst>
        </pc:spChg>
        <pc:spChg chg="add del mod">
          <ac:chgData name="Coleman, Marcy" userId="ee2bf157-b78d-4285-a260-9f64a992c32b" providerId="ADAL" clId="{DB697C07-A2B4-4C7B-9DB3-53A89BE13BE7}" dt="2022-09-23T12:32:57.294" v="49" actId="478"/>
          <ac:spMkLst>
            <pc:docMk/>
            <pc:sldMk cId="3979975665" sldId="263"/>
            <ac:spMk id="7" creationId="{AA5E001D-F925-35FF-B3A6-9333ED6B7DD8}"/>
          </ac:spMkLst>
        </pc:spChg>
        <pc:picChg chg="del">
          <ac:chgData name="Coleman, Marcy" userId="ee2bf157-b78d-4285-a260-9f64a992c32b" providerId="ADAL" clId="{DB697C07-A2B4-4C7B-9DB3-53A89BE13BE7}" dt="2022-09-23T12:33:02.643" v="50" actId="478"/>
          <ac:picMkLst>
            <pc:docMk/>
            <pc:sldMk cId="3979975665" sldId="263"/>
            <ac:picMk id="5" creationId="{00000000-0000-0000-0000-000000000000}"/>
          </ac:picMkLst>
        </pc:picChg>
      </pc:sldChg>
      <pc:sldChg chg="modSp add mod">
        <pc:chgData name="Coleman, Marcy" userId="ee2bf157-b78d-4285-a260-9f64a992c32b" providerId="ADAL" clId="{DB697C07-A2B4-4C7B-9DB3-53A89BE13BE7}" dt="2022-09-23T13:11:30.522" v="1776" actId="2711"/>
        <pc:sldMkLst>
          <pc:docMk/>
          <pc:sldMk cId="29847858" sldId="264"/>
        </pc:sldMkLst>
        <pc:spChg chg="mod">
          <ac:chgData name="Coleman, Marcy" userId="ee2bf157-b78d-4285-a260-9f64a992c32b" providerId="ADAL" clId="{DB697C07-A2B4-4C7B-9DB3-53A89BE13BE7}" dt="2022-09-23T13:11:30.522" v="1776" actId="2711"/>
          <ac:spMkLst>
            <pc:docMk/>
            <pc:sldMk cId="29847858" sldId="264"/>
            <ac:spMk id="3" creationId="{00000000-0000-0000-0000-000000000000}"/>
          </ac:spMkLst>
        </pc:spChg>
      </pc:sldChg>
      <pc:sldChg chg="modSp add mod">
        <pc:chgData name="Coleman, Marcy" userId="ee2bf157-b78d-4285-a260-9f64a992c32b" providerId="ADAL" clId="{DB697C07-A2B4-4C7B-9DB3-53A89BE13BE7}" dt="2022-09-23T13:11:22.209" v="1775" actId="2711"/>
        <pc:sldMkLst>
          <pc:docMk/>
          <pc:sldMk cId="431163567" sldId="265"/>
        </pc:sldMkLst>
        <pc:spChg chg="mod">
          <ac:chgData name="Coleman, Marcy" userId="ee2bf157-b78d-4285-a260-9f64a992c32b" providerId="ADAL" clId="{DB697C07-A2B4-4C7B-9DB3-53A89BE13BE7}" dt="2022-09-23T13:11:22.209" v="1775" actId="2711"/>
          <ac:spMkLst>
            <pc:docMk/>
            <pc:sldMk cId="431163567" sldId="265"/>
            <ac:spMk id="3" creationId="{00000000-0000-0000-0000-000000000000}"/>
          </ac:spMkLst>
        </pc:spChg>
      </pc:sldChg>
      <pc:sldChg chg="add">
        <pc:chgData name="Coleman, Marcy" userId="ee2bf157-b78d-4285-a260-9f64a992c32b" providerId="ADAL" clId="{DB697C07-A2B4-4C7B-9DB3-53A89BE13BE7}" dt="2022-09-23T12:37:35.006" v="181"/>
        <pc:sldMkLst>
          <pc:docMk/>
          <pc:sldMk cId="2331851576" sldId="266"/>
        </pc:sldMkLst>
      </pc:sldChg>
      <pc:sldChg chg="modSp add mod">
        <pc:chgData name="Coleman, Marcy" userId="ee2bf157-b78d-4285-a260-9f64a992c32b" providerId="ADAL" clId="{DB697C07-A2B4-4C7B-9DB3-53A89BE13BE7}" dt="2022-09-23T13:11:06.753" v="1774" actId="2711"/>
        <pc:sldMkLst>
          <pc:docMk/>
          <pc:sldMk cId="2259831147" sldId="267"/>
        </pc:sldMkLst>
        <pc:spChg chg="mod">
          <ac:chgData name="Coleman, Marcy" userId="ee2bf157-b78d-4285-a260-9f64a992c32b" providerId="ADAL" clId="{DB697C07-A2B4-4C7B-9DB3-53A89BE13BE7}" dt="2022-09-23T13:11:06.753" v="1774" actId="2711"/>
          <ac:spMkLst>
            <pc:docMk/>
            <pc:sldMk cId="2259831147" sldId="267"/>
            <ac:spMk id="3" creationId="{00000000-0000-0000-0000-000000000000}"/>
          </ac:spMkLst>
        </pc:spChg>
      </pc:sldChg>
      <pc:sldChg chg="modSp add mod">
        <pc:chgData name="Coleman, Marcy" userId="ee2bf157-b78d-4285-a260-9f64a992c32b" providerId="ADAL" clId="{DB697C07-A2B4-4C7B-9DB3-53A89BE13BE7}" dt="2022-09-23T13:10:58.039" v="1773" actId="2711"/>
        <pc:sldMkLst>
          <pc:docMk/>
          <pc:sldMk cId="990686453" sldId="268"/>
        </pc:sldMkLst>
        <pc:spChg chg="mod">
          <ac:chgData name="Coleman, Marcy" userId="ee2bf157-b78d-4285-a260-9f64a992c32b" providerId="ADAL" clId="{DB697C07-A2B4-4C7B-9DB3-53A89BE13BE7}" dt="2022-09-23T13:10:58.039" v="1773" actId="2711"/>
          <ac:spMkLst>
            <pc:docMk/>
            <pc:sldMk cId="990686453" sldId="268"/>
            <ac:spMk id="3" creationId="{00000000-0000-0000-0000-000000000000}"/>
          </ac:spMkLst>
        </pc:spChg>
      </pc:sldChg>
      <pc:sldChg chg="modSp add mod">
        <pc:chgData name="Coleman, Marcy" userId="ee2bf157-b78d-4285-a260-9f64a992c32b" providerId="ADAL" clId="{DB697C07-A2B4-4C7B-9DB3-53A89BE13BE7}" dt="2022-09-23T13:10:46.089" v="1772" actId="2711"/>
        <pc:sldMkLst>
          <pc:docMk/>
          <pc:sldMk cId="438221300" sldId="269"/>
        </pc:sldMkLst>
        <pc:spChg chg="mod">
          <ac:chgData name="Coleman, Marcy" userId="ee2bf157-b78d-4285-a260-9f64a992c32b" providerId="ADAL" clId="{DB697C07-A2B4-4C7B-9DB3-53A89BE13BE7}" dt="2022-09-23T13:10:46.089" v="1772" actId="2711"/>
          <ac:spMkLst>
            <pc:docMk/>
            <pc:sldMk cId="438221300" sldId="269"/>
            <ac:spMk id="2" creationId="{00000000-0000-0000-0000-000000000000}"/>
          </ac:spMkLst>
        </pc:spChg>
        <pc:spChg chg="mod">
          <ac:chgData name="Coleman, Marcy" userId="ee2bf157-b78d-4285-a260-9f64a992c32b" providerId="ADAL" clId="{DB697C07-A2B4-4C7B-9DB3-53A89BE13BE7}" dt="2022-09-23T13:10:40.182" v="1771" actId="2711"/>
          <ac:spMkLst>
            <pc:docMk/>
            <pc:sldMk cId="438221300" sldId="269"/>
            <ac:spMk id="3" creationId="{00000000-0000-0000-0000-000000000000}"/>
          </ac:spMkLst>
        </pc:spChg>
      </pc:sldChg>
      <pc:sldChg chg="modSp add mod">
        <pc:chgData name="Coleman, Marcy" userId="ee2bf157-b78d-4285-a260-9f64a992c32b" providerId="ADAL" clId="{DB697C07-A2B4-4C7B-9DB3-53A89BE13BE7}" dt="2022-09-23T13:10:25.069" v="1770" actId="2711"/>
        <pc:sldMkLst>
          <pc:docMk/>
          <pc:sldMk cId="2926292969" sldId="270"/>
        </pc:sldMkLst>
        <pc:spChg chg="mod">
          <ac:chgData name="Coleman, Marcy" userId="ee2bf157-b78d-4285-a260-9f64a992c32b" providerId="ADAL" clId="{DB697C07-A2B4-4C7B-9DB3-53A89BE13BE7}" dt="2022-09-23T13:10:25.069" v="1770" actId="2711"/>
          <ac:spMkLst>
            <pc:docMk/>
            <pc:sldMk cId="2926292969" sldId="270"/>
            <ac:spMk id="2" creationId="{00000000-0000-0000-0000-000000000000}"/>
          </ac:spMkLst>
        </pc:spChg>
        <pc:spChg chg="mod">
          <ac:chgData name="Coleman, Marcy" userId="ee2bf157-b78d-4285-a260-9f64a992c32b" providerId="ADAL" clId="{DB697C07-A2B4-4C7B-9DB3-53A89BE13BE7}" dt="2022-09-23T13:10:18.501" v="1769" actId="2711"/>
          <ac:spMkLst>
            <pc:docMk/>
            <pc:sldMk cId="2926292969" sldId="270"/>
            <ac:spMk id="3" creationId="{00000000-0000-0000-0000-000000000000}"/>
          </ac:spMkLst>
        </pc:spChg>
      </pc:sldChg>
      <pc:sldChg chg="modSp add del mod">
        <pc:chgData name="Coleman, Marcy" userId="ee2bf157-b78d-4285-a260-9f64a992c32b" providerId="ADAL" clId="{DB697C07-A2B4-4C7B-9DB3-53A89BE13BE7}" dt="2022-09-23T12:46:45.554" v="885" actId="2696"/>
        <pc:sldMkLst>
          <pc:docMk/>
          <pc:sldMk cId="940296500" sldId="271"/>
        </pc:sldMkLst>
        <pc:spChg chg="mod">
          <ac:chgData name="Coleman, Marcy" userId="ee2bf157-b78d-4285-a260-9f64a992c32b" providerId="ADAL" clId="{DB697C07-A2B4-4C7B-9DB3-53A89BE13BE7}" dt="2022-09-23T12:44:51.355" v="780" actId="20577"/>
          <ac:spMkLst>
            <pc:docMk/>
            <pc:sldMk cId="940296500" sldId="271"/>
            <ac:spMk id="2" creationId="{00000000-0000-0000-0000-000000000000}"/>
          </ac:spMkLst>
        </pc:spChg>
      </pc:sldChg>
      <pc:sldChg chg="modSp add mod">
        <pc:chgData name="Coleman, Marcy" userId="ee2bf157-b78d-4285-a260-9f64a992c32b" providerId="ADAL" clId="{DB697C07-A2B4-4C7B-9DB3-53A89BE13BE7}" dt="2022-09-23T13:10:09.642" v="1768" actId="2711"/>
        <pc:sldMkLst>
          <pc:docMk/>
          <pc:sldMk cId="3066489551" sldId="271"/>
        </pc:sldMkLst>
        <pc:spChg chg="mod">
          <ac:chgData name="Coleman, Marcy" userId="ee2bf157-b78d-4285-a260-9f64a992c32b" providerId="ADAL" clId="{DB697C07-A2B4-4C7B-9DB3-53A89BE13BE7}" dt="2022-09-23T13:10:09.642" v="1768" actId="2711"/>
          <ac:spMkLst>
            <pc:docMk/>
            <pc:sldMk cId="3066489551" sldId="271"/>
            <ac:spMk id="2" creationId="{00000000-0000-0000-0000-000000000000}"/>
          </ac:spMkLst>
        </pc:spChg>
        <pc:spChg chg="mod">
          <ac:chgData name="Coleman, Marcy" userId="ee2bf157-b78d-4285-a260-9f64a992c32b" providerId="ADAL" clId="{DB697C07-A2B4-4C7B-9DB3-53A89BE13BE7}" dt="2022-09-23T13:10:03.021" v="1767" actId="2711"/>
          <ac:spMkLst>
            <pc:docMk/>
            <pc:sldMk cId="3066489551" sldId="271"/>
            <ac:spMk id="3" creationId="{00000000-0000-0000-0000-000000000000}"/>
          </ac:spMkLst>
        </pc:spChg>
      </pc:sldChg>
      <pc:sldChg chg="modSp add mod">
        <pc:chgData name="Coleman, Marcy" userId="ee2bf157-b78d-4285-a260-9f64a992c32b" providerId="ADAL" clId="{DB697C07-A2B4-4C7B-9DB3-53A89BE13BE7}" dt="2022-09-23T13:09:53.739" v="1766" actId="2711"/>
        <pc:sldMkLst>
          <pc:docMk/>
          <pc:sldMk cId="846960255" sldId="272"/>
        </pc:sldMkLst>
        <pc:spChg chg="mod">
          <ac:chgData name="Coleman, Marcy" userId="ee2bf157-b78d-4285-a260-9f64a992c32b" providerId="ADAL" clId="{DB697C07-A2B4-4C7B-9DB3-53A89BE13BE7}" dt="2022-09-23T13:09:53.739" v="1766" actId="2711"/>
          <ac:spMkLst>
            <pc:docMk/>
            <pc:sldMk cId="846960255" sldId="272"/>
            <ac:spMk id="2" creationId="{00000000-0000-0000-0000-000000000000}"/>
          </ac:spMkLst>
        </pc:spChg>
        <pc:spChg chg="mod">
          <ac:chgData name="Coleman, Marcy" userId="ee2bf157-b78d-4285-a260-9f64a992c32b" providerId="ADAL" clId="{DB697C07-A2B4-4C7B-9DB3-53A89BE13BE7}" dt="2022-09-23T13:09:45.524" v="1765" actId="2711"/>
          <ac:spMkLst>
            <pc:docMk/>
            <pc:sldMk cId="846960255" sldId="272"/>
            <ac:spMk id="3" creationId="{00000000-0000-0000-0000-000000000000}"/>
          </ac:spMkLst>
        </pc:spChg>
      </pc:sldChg>
      <pc:sldChg chg="modSp add del mod">
        <pc:chgData name="Coleman, Marcy" userId="ee2bf157-b78d-4285-a260-9f64a992c32b" providerId="ADAL" clId="{DB697C07-A2B4-4C7B-9DB3-53A89BE13BE7}" dt="2022-09-23T12:46:51.319" v="886" actId="2696"/>
        <pc:sldMkLst>
          <pc:docMk/>
          <pc:sldMk cId="2936889013" sldId="272"/>
        </pc:sldMkLst>
        <pc:spChg chg="mod">
          <ac:chgData name="Coleman, Marcy" userId="ee2bf157-b78d-4285-a260-9f64a992c32b" providerId="ADAL" clId="{DB697C07-A2B4-4C7B-9DB3-53A89BE13BE7}" dt="2022-09-23T12:45:53.477" v="823" actId="20577"/>
          <ac:spMkLst>
            <pc:docMk/>
            <pc:sldMk cId="2936889013" sldId="272"/>
            <ac:spMk id="2" creationId="{00000000-0000-0000-0000-000000000000}"/>
          </ac:spMkLst>
        </pc:spChg>
      </pc:sldChg>
      <pc:sldChg chg="modSp add del mod">
        <pc:chgData name="Coleman, Marcy" userId="ee2bf157-b78d-4285-a260-9f64a992c32b" providerId="ADAL" clId="{DB697C07-A2B4-4C7B-9DB3-53A89BE13BE7}" dt="2022-09-23T12:52:32.929" v="993" actId="2696"/>
        <pc:sldMkLst>
          <pc:docMk/>
          <pc:sldMk cId="4106441134" sldId="272"/>
        </pc:sldMkLst>
        <pc:spChg chg="mod">
          <ac:chgData name="Coleman, Marcy" userId="ee2bf157-b78d-4285-a260-9f64a992c32b" providerId="ADAL" clId="{DB697C07-A2B4-4C7B-9DB3-53A89BE13BE7}" dt="2022-09-23T12:48:38.869" v="966" actId="20577"/>
          <ac:spMkLst>
            <pc:docMk/>
            <pc:sldMk cId="4106441134" sldId="272"/>
            <ac:spMk id="2" creationId="{00000000-0000-0000-0000-000000000000}"/>
          </ac:spMkLst>
        </pc:spChg>
        <pc:spChg chg="mod">
          <ac:chgData name="Coleman, Marcy" userId="ee2bf157-b78d-4285-a260-9f64a992c32b" providerId="ADAL" clId="{DB697C07-A2B4-4C7B-9DB3-53A89BE13BE7}" dt="2022-09-23T12:48:52.363" v="992" actId="20577"/>
          <ac:spMkLst>
            <pc:docMk/>
            <pc:sldMk cId="4106441134" sldId="272"/>
            <ac:spMk id="3" creationId="{00000000-0000-0000-0000-000000000000}"/>
          </ac:spMkLst>
        </pc:spChg>
      </pc:sldChg>
      <pc:sldChg chg="modSp add mod">
        <pc:chgData name="Coleman, Marcy" userId="ee2bf157-b78d-4285-a260-9f64a992c32b" providerId="ADAL" clId="{DB697C07-A2B4-4C7B-9DB3-53A89BE13BE7}" dt="2022-09-23T13:09:32.097" v="1764" actId="255"/>
        <pc:sldMkLst>
          <pc:docMk/>
          <pc:sldMk cId="3893945641" sldId="273"/>
        </pc:sldMkLst>
        <pc:spChg chg="mod">
          <ac:chgData name="Coleman, Marcy" userId="ee2bf157-b78d-4285-a260-9f64a992c32b" providerId="ADAL" clId="{DB697C07-A2B4-4C7B-9DB3-53A89BE13BE7}" dt="2022-09-23T13:09:32.097" v="1764" actId="255"/>
          <ac:spMkLst>
            <pc:docMk/>
            <pc:sldMk cId="3893945641" sldId="273"/>
            <ac:spMk id="2" creationId="{00000000-0000-0000-0000-000000000000}"/>
          </ac:spMkLst>
        </pc:spChg>
        <pc:spChg chg="mod">
          <ac:chgData name="Coleman, Marcy" userId="ee2bf157-b78d-4285-a260-9f64a992c32b" providerId="ADAL" clId="{DB697C07-A2B4-4C7B-9DB3-53A89BE13BE7}" dt="2022-09-23T13:06:12.389" v="1719" actId="2711"/>
          <ac:spMkLst>
            <pc:docMk/>
            <pc:sldMk cId="3893945641" sldId="273"/>
            <ac:spMk id="3" creationId="{00000000-0000-0000-0000-000000000000}"/>
          </ac:spMkLst>
        </pc:spChg>
      </pc:sldChg>
      <pc:sldChg chg="modSp add mod">
        <pc:chgData name="Coleman, Marcy" userId="ee2bf157-b78d-4285-a260-9f64a992c32b" providerId="ADAL" clId="{DB697C07-A2B4-4C7B-9DB3-53A89BE13BE7}" dt="2022-09-23T13:09:06.580" v="1761" actId="1076"/>
        <pc:sldMkLst>
          <pc:docMk/>
          <pc:sldMk cId="4020135385" sldId="274"/>
        </pc:sldMkLst>
        <pc:spChg chg="mod">
          <ac:chgData name="Coleman, Marcy" userId="ee2bf157-b78d-4285-a260-9f64a992c32b" providerId="ADAL" clId="{DB697C07-A2B4-4C7B-9DB3-53A89BE13BE7}" dt="2022-09-23T13:09:06.580" v="1761" actId="1076"/>
          <ac:spMkLst>
            <pc:docMk/>
            <pc:sldMk cId="4020135385" sldId="274"/>
            <ac:spMk id="2" creationId="{00000000-0000-0000-0000-000000000000}"/>
          </ac:spMkLst>
        </pc:spChg>
        <pc:spChg chg="mod">
          <ac:chgData name="Coleman, Marcy" userId="ee2bf157-b78d-4285-a260-9f64a992c32b" providerId="ADAL" clId="{DB697C07-A2B4-4C7B-9DB3-53A89BE13BE7}" dt="2022-09-23T13:05:44.272" v="1718" actId="2711"/>
          <ac:spMkLst>
            <pc:docMk/>
            <pc:sldMk cId="4020135385" sldId="274"/>
            <ac:spMk id="3" creationId="{00000000-0000-0000-0000-000000000000}"/>
          </ac:spMkLst>
        </pc:spChg>
      </pc:sldChg>
      <pc:sldChg chg="modSp add mod">
        <pc:chgData name="Coleman, Marcy" userId="ee2bf157-b78d-4285-a260-9f64a992c32b" providerId="ADAL" clId="{DB697C07-A2B4-4C7B-9DB3-53A89BE13BE7}" dt="2022-09-23T13:08:59.693" v="1760" actId="255"/>
        <pc:sldMkLst>
          <pc:docMk/>
          <pc:sldMk cId="3335348576" sldId="275"/>
        </pc:sldMkLst>
        <pc:spChg chg="mod">
          <ac:chgData name="Coleman, Marcy" userId="ee2bf157-b78d-4285-a260-9f64a992c32b" providerId="ADAL" clId="{DB697C07-A2B4-4C7B-9DB3-53A89BE13BE7}" dt="2022-09-23T13:08:59.693" v="1760" actId="255"/>
          <ac:spMkLst>
            <pc:docMk/>
            <pc:sldMk cId="3335348576" sldId="275"/>
            <ac:spMk id="2" creationId="{00000000-0000-0000-0000-000000000000}"/>
          </ac:spMkLst>
        </pc:spChg>
        <pc:spChg chg="mod">
          <ac:chgData name="Coleman, Marcy" userId="ee2bf157-b78d-4285-a260-9f64a992c32b" providerId="ADAL" clId="{DB697C07-A2B4-4C7B-9DB3-53A89BE13BE7}" dt="2022-09-23T13:05:05.747" v="1711" actId="2711"/>
          <ac:spMkLst>
            <pc:docMk/>
            <pc:sldMk cId="3335348576" sldId="275"/>
            <ac:spMk id="3" creationId="{00000000-0000-0000-0000-000000000000}"/>
          </ac:spMkLst>
        </pc:spChg>
      </pc:sldChg>
      <pc:sldChg chg="modSp add mod">
        <pc:chgData name="Coleman, Marcy" userId="ee2bf157-b78d-4285-a260-9f64a992c32b" providerId="ADAL" clId="{DB697C07-A2B4-4C7B-9DB3-53A89BE13BE7}" dt="2022-09-23T13:08:40.491" v="1758" actId="5793"/>
        <pc:sldMkLst>
          <pc:docMk/>
          <pc:sldMk cId="350553079" sldId="276"/>
        </pc:sldMkLst>
        <pc:spChg chg="mod">
          <ac:chgData name="Coleman, Marcy" userId="ee2bf157-b78d-4285-a260-9f64a992c32b" providerId="ADAL" clId="{DB697C07-A2B4-4C7B-9DB3-53A89BE13BE7}" dt="2022-09-23T13:08:40.491" v="1758" actId="5793"/>
          <ac:spMkLst>
            <pc:docMk/>
            <pc:sldMk cId="350553079" sldId="276"/>
            <ac:spMk id="2" creationId="{00000000-0000-0000-0000-000000000000}"/>
          </ac:spMkLst>
        </pc:spChg>
        <pc:spChg chg="mod">
          <ac:chgData name="Coleman, Marcy" userId="ee2bf157-b78d-4285-a260-9f64a992c32b" providerId="ADAL" clId="{DB697C07-A2B4-4C7B-9DB3-53A89BE13BE7}" dt="2022-09-23T13:04:52.945" v="1710" actId="2711"/>
          <ac:spMkLst>
            <pc:docMk/>
            <pc:sldMk cId="350553079" sldId="276"/>
            <ac:spMk id="3" creationId="{00000000-0000-0000-0000-000000000000}"/>
          </ac:spMkLst>
        </pc:spChg>
      </pc:sldChg>
      <pc:sldMasterChg chg="add addSldLayout">
        <pc:chgData name="Coleman, Marcy" userId="ee2bf157-b78d-4285-a260-9f64a992c32b" providerId="ADAL" clId="{DB697C07-A2B4-4C7B-9DB3-53A89BE13BE7}" dt="2022-09-23T12:32:13.060" v="38" actId="27028"/>
        <pc:sldMasterMkLst>
          <pc:docMk/>
          <pc:sldMasterMk cId="4060837592" sldId="2147483666"/>
        </pc:sldMasterMkLst>
        <pc:sldLayoutChg chg="add">
          <pc:chgData name="Coleman, Marcy" userId="ee2bf157-b78d-4285-a260-9f64a992c32b" providerId="ADAL" clId="{DB697C07-A2B4-4C7B-9DB3-53A89BE13BE7}" dt="2022-09-23T12:32:13.060" v="38" actId="27028"/>
          <pc:sldLayoutMkLst>
            <pc:docMk/>
            <pc:sldMasterMk cId="4060837592" sldId="2147483666"/>
            <pc:sldLayoutMk cId="3620684309" sldId="2147483668"/>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5D6F7D-1173-4167-B58A-8C4F59771C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15D8871-9809-40B2-891F-80578B811092}">
      <dgm:prSet/>
      <dgm:spPr/>
      <dgm:t>
        <a:bodyPr/>
        <a:lstStyle/>
        <a:p>
          <a:pPr rtl="0"/>
          <a:r>
            <a:rPr lang="en-US" dirty="0"/>
            <a:t>Internet vehicle sales offer the ability for licensed motor vehicle dealers to expand their businesses and save money previously spent on other types of advertising.</a:t>
          </a:r>
        </a:p>
      </dgm:t>
    </dgm:pt>
    <dgm:pt modelId="{27AB9A84-C170-45D9-A9D9-2203E1576DBF}" type="parTrans" cxnId="{1B759075-4272-4BCD-AC91-EF209157E19F}">
      <dgm:prSet/>
      <dgm:spPr/>
      <dgm:t>
        <a:bodyPr/>
        <a:lstStyle/>
        <a:p>
          <a:endParaRPr lang="en-US"/>
        </a:p>
      </dgm:t>
    </dgm:pt>
    <dgm:pt modelId="{FFC7DC87-002E-45C6-870E-B74A8D12E1F5}" type="sibTrans" cxnId="{1B759075-4272-4BCD-AC91-EF209157E19F}">
      <dgm:prSet/>
      <dgm:spPr/>
      <dgm:t>
        <a:bodyPr/>
        <a:lstStyle/>
        <a:p>
          <a:endParaRPr lang="en-US"/>
        </a:p>
      </dgm:t>
    </dgm:pt>
    <dgm:pt modelId="{46B17E95-D053-4240-817C-41058B2BA50D}">
      <dgm:prSet/>
      <dgm:spPr/>
      <dgm:t>
        <a:bodyPr/>
        <a:lstStyle/>
        <a:p>
          <a:pPr rtl="0"/>
          <a:r>
            <a:rPr lang="en-US" dirty="0"/>
            <a:t>May ease the buying process and expand the choices for buyers and sellers, the internet can also be a conduit for fraudulent activity. </a:t>
          </a:r>
        </a:p>
      </dgm:t>
    </dgm:pt>
    <dgm:pt modelId="{901FCB3A-1D14-4E5C-8343-2487DB07A638}" type="parTrans" cxnId="{537ADB9E-A64A-4384-BBF4-72E0A715E257}">
      <dgm:prSet/>
      <dgm:spPr/>
      <dgm:t>
        <a:bodyPr/>
        <a:lstStyle/>
        <a:p>
          <a:endParaRPr lang="en-US"/>
        </a:p>
      </dgm:t>
    </dgm:pt>
    <dgm:pt modelId="{5FA7CDA9-7969-4CB3-BC98-77C9AFD45883}" type="sibTrans" cxnId="{537ADB9E-A64A-4384-BBF4-72E0A715E257}">
      <dgm:prSet/>
      <dgm:spPr/>
      <dgm:t>
        <a:bodyPr/>
        <a:lstStyle/>
        <a:p>
          <a:endParaRPr lang="en-US"/>
        </a:p>
      </dgm:t>
    </dgm:pt>
    <dgm:pt modelId="{0B03AE7D-0427-4BF8-8BA7-A8D27AB5A461}" type="pres">
      <dgm:prSet presAssocID="{7C5D6F7D-1173-4167-B58A-8C4F59771C0E}" presName="linear" presStyleCnt="0">
        <dgm:presLayoutVars>
          <dgm:animLvl val="lvl"/>
          <dgm:resizeHandles val="exact"/>
        </dgm:presLayoutVars>
      </dgm:prSet>
      <dgm:spPr/>
    </dgm:pt>
    <dgm:pt modelId="{5B5D766E-2B3C-4688-BA3E-F37CB13EF6A0}" type="pres">
      <dgm:prSet presAssocID="{E15D8871-9809-40B2-891F-80578B811092}" presName="parentText" presStyleLbl="node1" presStyleIdx="0" presStyleCnt="2">
        <dgm:presLayoutVars>
          <dgm:chMax val="0"/>
          <dgm:bulletEnabled val="1"/>
        </dgm:presLayoutVars>
      </dgm:prSet>
      <dgm:spPr/>
    </dgm:pt>
    <dgm:pt modelId="{30524D8D-5453-48ED-986C-A472110B56E9}" type="pres">
      <dgm:prSet presAssocID="{FFC7DC87-002E-45C6-870E-B74A8D12E1F5}" presName="spacer" presStyleCnt="0"/>
      <dgm:spPr/>
    </dgm:pt>
    <dgm:pt modelId="{69D096EB-12C7-4C5D-8A8C-8845DED60725}" type="pres">
      <dgm:prSet presAssocID="{46B17E95-D053-4240-817C-41058B2BA50D}" presName="parentText" presStyleLbl="node1" presStyleIdx="1" presStyleCnt="2">
        <dgm:presLayoutVars>
          <dgm:chMax val="0"/>
          <dgm:bulletEnabled val="1"/>
        </dgm:presLayoutVars>
      </dgm:prSet>
      <dgm:spPr/>
    </dgm:pt>
  </dgm:ptLst>
  <dgm:cxnLst>
    <dgm:cxn modelId="{5C84FC31-218D-4437-BA46-BBF4230F597E}" type="presOf" srcId="{46B17E95-D053-4240-817C-41058B2BA50D}" destId="{69D096EB-12C7-4C5D-8A8C-8845DED60725}" srcOrd="0" destOrd="0" presId="urn:microsoft.com/office/officeart/2005/8/layout/vList2"/>
    <dgm:cxn modelId="{4308A672-94B4-4C46-B2B2-08697955C72D}" type="presOf" srcId="{E15D8871-9809-40B2-891F-80578B811092}" destId="{5B5D766E-2B3C-4688-BA3E-F37CB13EF6A0}" srcOrd="0" destOrd="0" presId="urn:microsoft.com/office/officeart/2005/8/layout/vList2"/>
    <dgm:cxn modelId="{1B759075-4272-4BCD-AC91-EF209157E19F}" srcId="{7C5D6F7D-1173-4167-B58A-8C4F59771C0E}" destId="{E15D8871-9809-40B2-891F-80578B811092}" srcOrd="0" destOrd="0" parTransId="{27AB9A84-C170-45D9-A9D9-2203E1576DBF}" sibTransId="{FFC7DC87-002E-45C6-870E-B74A8D12E1F5}"/>
    <dgm:cxn modelId="{537ADB9E-A64A-4384-BBF4-72E0A715E257}" srcId="{7C5D6F7D-1173-4167-B58A-8C4F59771C0E}" destId="{46B17E95-D053-4240-817C-41058B2BA50D}" srcOrd="1" destOrd="0" parTransId="{901FCB3A-1D14-4E5C-8343-2487DB07A638}" sibTransId="{5FA7CDA9-7969-4CB3-BC98-77C9AFD45883}"/>
    <dgm:cxn modelId="{6B8877A5-65D1-4016-854F-95652A1BC6C3}" type="presOf" srcId="{7C5D6F7D-1173-4167-B58A-8C4F59771C0E}" destId="{0B03AE7D-0427-4BF8-8BA7-A8D27AB5A461}" srcOrd="0" destOrd="0" presId="urn:microsoft.com/office/officeart/2005/8/layout/vList2"/>
    <dgm:cxn modelId="{83C6F448-25BF-4BDB-899D-0BE9C4DEE5DE}" type="presParOf" srcId="{0B03AE7D-0427-4BF8-8BA7-A8D27AB5A461}" destId="{5B5D766E-2B3C-4688-BA3E-F37CB13EF6A0}" srcOrd="0" destOrd="0" presId="urn:microsoft.com/office/officeart/2005/8/layout/vList2"/>
    <dgm:cxn modelId="{8425F0B6-CF4F-412E-AA99-CDBF03C2F514}" type="presParOf" srcId="{0B03AE7D-0427-4BF8-8BA7-A8D27AB5A461}" destId="{30524D8D-5453-48ED-986C-A472110B56E9}" srcOrd="1" destOrd="0" presId="urn:microsoft.com/office/officeart/2005/8/layout/vList2"/>
    <dgm:cxn modelId="{51DE6DBC-87B7-4B92-A4F7-725D9B1C4113}" type="presParOf" srcId="{0B03AE7D-0427-4BF8-8BA7-A8D27AB5A461}" destId="{69D096EB-12C7-4C5D-8A8C-8845DED607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C9BC68-D0C7-4EEA-96A1-EDEF06EDC53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0DB48B4E-91BF-40A7-8482-555EDD4FD53B}">
      <dgm:prSet/>
      <dgm:spPr/>
      <dgm:t>
        <a:bodyPr/>
        <a:lstStyle/>
        <a:p>
          <a:pPr rtl="0"/>
          <a:r>
            <a:rPr lang="en-US" dirty="0">
              <a:solidFill>
                <a:schemeClr val="tx1"/>
              </a:solidFill>
            </a:rPr>
            <a:t>A majority of states do not regulate motor vehicle internet sales but would like to have guidance in this area. </a:t>
          </a:r>
        </a:p>
      </dgm:t>
    </dgm:pt>
    <dgm:pt modelId="{A958E515-B37E-40A9-888F-4FE9355E5AB1}" type="parTrans" cxnId="{A1689D1E-7E98-4EB5-848E-40F984181CAD}">
      <dgm:prSet/>
      <dgm:spPr/>
      <dgm:t>
        <a:bodyPr/>
        <a:lstStyle/>
        <a:p>
          <a:endParaRPr lang="en-US"/>
        </a:p>
      </dgm:t>
    </dgm:pt>
    <dgm:pt modelId="{3A7BBA5E-F26B-4053-8AC9-F988697BF93E}" type="sibTrans" cxnId="{A1689D1E-7E98-4EB5-848E-40F984181CAD}">
      <dgm:prSet/>
      <dgm:spPr/>
      <dgm:t>
        <a:bodyPr/>
        <a:lstStyle/>
        <a:p>
          <a:endParaRPr lang="en-US"/>
        </a:p>
      </dgm:t>
    </dgm:pt>
    <dgm:pt modelId="{C6D95D08-BFE2-4FAD-B33A-DDC11F448C66}">
      <dgm:prSet/>
      <dgm:spPr/>
      <dgm:t>
        <a:bodyPr/>
        <a:lstStyle/>
        <a:p>
          <a:pPr rtl="0"/>
          <a:r>
            <a:rPr lang="en-US" dirty="0">
              <a:solidFill>
                <a:schemeClr val="tx1"/>
              </a:solidFill>
            </a:rPr>
            <a:t>Therefore the working group will develop best practices for the regulation of internet vehicle sales.</a:t>
          </a:r>
        </a:p>
      </dgm:t>
    </dgm:pt>
    <dgm:pt modelId="{6371B087-642D-4B53-8905-F35A541A137B}" type="parTrans" cxnId="{695F6CBB-CF26-41AE-8AAD-E6E7384FEDEE}">
      <dgm:prSet/>
      <dgm:spPr/>
      <dgm:t>
        <a:bodyPr/>
        <a:lstStyle/>
        <a:p>
          <a:endParaRPr lang="en-US"/>
        </a:p>
      </dgm:t>
    </dgm:pt>
    <dgm:pt modelId="{13FB6B28-630A-43A5-B0B2-845D81BDF7E7}" type="sibTrans" cxnId="{695F6CBB-CF26-41AE-8AAD-E6E7384FEDEE}">
      <dgm:prSet/>
      <dgm:spPr/>
      <dgm:t>
        <a:bodyPr/>
        <a:lstStyle/>
        <a:p>
          <a:endParaRPr lang="en-US"/>
        </a:p>
      </dgm:t>
    </dgm:pt>
    <dgm:pt modelId="{56873735-2BE2-46C1-9ABD-7C1C5FC9983A}">
      <dgm:prSet/>
      <dgm:spPr/>
      <dgm:t>
        <a:bodyPr/>
        <a:lstStyle/>
        <a:p>
          <a:pPr rtl="0"/>
          <a:r>
            <a:rPr lang="en-US" dirty="0">
              <a:solidFill>
                <a:schemeClr val="tx1"/>
              </a:solidFill>
            </a:rPr>
            <a:t>The best practices will provide recommendations, tools, and educational materials to member jurisdictions to identify, understand and combat fraud and deceptive internet vehicle sales practices.   </a:t>
          </a:r>
        </a:p>
      </dgm:t>
    </dgm:pt>
    <dgm:pt modelId="{A81BDE29-23E0-47E0-8273-2895B3BBCBA0}" type="parTrans" cxnId="{DBDC94FE-0BB3-4B21-8C4E-C8C6AC34D4AF}">
      <dgm:prSet/>
      <dgm:spPr/>
      <dgm:t>
        <a:bodyPr/>
        <a:lstStyle/>
        <a:p>
          <a:endParaRPr lang="en-US"/>
        </a:p>
      </dgm:t>
    </dgm:pt>
    <dgm:pt modelId="{5EE8414C-13E6-432A-86AE-8CA903FA5BDD}" type="sibTrans" cxnId="{DBDC94FE-0BB3-4B21-8C4E-C8C6AC34D4AF}">
      <dgm:prSet/>
      <dgm:spPr/>
      <dgm:t>
        <a:bodyPr/>
        <a:lstStyle/>
        <a:p>
          <a:endParaRPr lang="en-US"/>
        </a:p>
      </dgm:t>
    </dgm:pt>
    <dgm:pt modelId="{BBFE0CEE-C4C3-467F-B569-E309F564E000}">
      <dgm:prSet/>
      <dgm:spPr/>
      <dgm:t>
        <a:bodyPr/>
        <a:lstStyle/>
        <a:p>
          <a:pPr rtl="0"/>
          <a:r>
            <a:rPr lang="en-US" dirty="0">
              <a:solidFill>
                <a:schemeClr val="tx1"/>
              </a:solidFill>
            </a:rPr>
            <a:t>The working group will also identify issues and develop guidance for jurisdictions to address concerns arising from wholesale dealer licensing.</a:t>
          </a:r>
        </a:p>
      </dgm:t>
    </dgm:pt>
    <dgm:pt modelId="{DC96350A-EBF8-42C4-8F3E-B0C3B316355C}" type="parTrans" cxnId="{A6F29EA4-777A-4755-A955-FFE25B3A26A0}">
      <dgm:prSet/>
      <dgm:spPr/>
      <dgm:t>
        <a:bodyPr/>
        <a:lstStyle/>
        <a:p>
          <a:endParaRPr lang="en-US"/>
        </a:p>
      </dgm:t>
    </dgm:pt>
    <dgm:pt modelId="{7473B818-616A-43ED-A535-1650425AFFA5}" type="sibTrans" cxnId="{A6F29EA4-777A-4755-A955-FFE25B3A26A0}">
      <dgm:prSet/>
      <dgm:spPr/>
      <dgm:t>
        <a:bodyPr/>
        <a:lstStyle/>
        <a:p>
          <a:endParaRPr lang="en-US"/>
        </a:p>
      </dgm:t>
    </dgm:pt>
    <dgm:pt modelId="{021B5A72-CFD1-4203-B870-DB94B3B7153F}" type="pres">
      <dgm:prSet presAssocID="{02C9BC68-D0C7-4EEA-96A1-EDEF06EDC53D}" presName="linear" presStyleCnt="0">
        <dgm:presLayoutVars>
          <dgm:animLvl val="lvl"/>
          <dgm:resizeHandles val="exact"/>
        </dgm:presLayoutVars>
      </dgm:prSet>
      <dgm:spPr/>
    </dgm:pt>
    <dgm:pt modelId="{3E87E9B3-70BF-453D-9165-164249F19525}" type="pres">
      <dgm:prSet presAssocID="{0DB48B4E-91BF-40A7-8482-555EDD4FD53B}" presName="parentText" presStyleLbl="node1" presStyleIdx="0" presStyleCnt="4">
        <dgm:presLayoutVars>
          <dgm:chMax val="0"/>
          <dgm:bulletEnabled val="1"/>
        </dgm:presLayoutVars>
      </dgm:prSet>
      <dgm:spPr/>
    </dgm:pt>
    <dgm:pt modelId="{3D02F465-C491-427B-9A05-52E2D5B09123}" type="pres">
      <dgm:prSet presAssocID="{3A7BBA5E-F26B-4053-8AC9-F988697BF93E}" presName="spacer" presStyleCnt="0"/>
      <dgm:spPr/>
    </dgm:pt>
    <dgm:pt modelId="{6A5B95B0-E2DD-4251-A231-CF9C355D224A}" type="pres">
      <dgm:prSet presAssocID="{C6D95D08-BFE2-4FAD-B33A-DDC11F448C66}" presName="parentText" presStyleLbl="node1" presStyleIdx="1" presStyleCnt="4">
        <dgm:presLayoutVars>
          <dgm:chMax val="0"/>
          <dgm:bulletEnabled val="1"/>
        </dgm:presLayoutVars>
      </dgm:prSet>
      <dgm:spPr/>
    </dgm:pt>
    <dgm:pt modelId="{E19B719B-DCB9-4E2E-A50F-785719E0AB73}" type="pres">
      <dgm:prSet presAssocID="{13FB6B28-630A-43A5-B0B2-845D81BDF7E7}" presName="spacer" presStyleCnt="0"/>
      <dgm:spPr/>
    </dgm:pt>
    <dgm:pt modelId="{95EF2B58-FB08-4B56-AF3D-F5E6294632C9}" type="pres">
      <dgm:prSet presAssocID="{56873735-2BE2-46C1-9ABD-7C1C5FC9983A}" presName="parentText" presStyleLbl="node1" presStyleIdx="2" presStyleCnt="4">
        <dgm:presLayoutVars>
          <dgm:chMax val="0"/>
          <dgm:bulletEnabled val="1"/>
        </dgm:presLayoutVars>
      </dgm:prSet>
      <dgm:spPr/>
    </dgm:pt>
    <dgm:pt modelId="{E57E307E-6A61-417A-A507-DEAE8165ADA6}" type="pres">
      <dgm:prSet presAssocID="{5EE8414C-13E6-432A-86AE-8CA903FA5BDD}" presName="spacer" presStyleCnt="0"/>
      <dgm:spPr/>
    </dgm:pt>
    <dgm:pt modelId="{5CBFED76-5554-4B18-8D23-D8531FD55E70}" type="pres">
      <dgm:prSet presAssocID="{BBFE0CEE-C4C3-467F-B569-E309F564E000}" presName="parentText" presStyleLbl="node1" presStyleIdx="3" presStyleCnt="4">
        <dgm:presLayoutVars>
          <dgm:chMax val="0"/>
          <dgm:bulletEnabled val="1"/>
        </dgm:presLayoutVars>
      </dgm:prSet>
      <dgm:spPr/>
    </dgm:pt>
  </dgm:ptLst>
  <dgm:cxnLst>
    <dgm:cxn modelId="{2CA1BE17-0EBC-4D29-99B3-F0DBC7E245E7}" type="presOf" srcId="{BBFE0CEE-C4C3-467F-B569-E309F564E000}" destId="{5CBFED76-5554-4B18-8D23-D8531FD55E70}" srcOrd="0" destOrd="0" presId="urn:microsoft.com/office/officeart/2005/8/layout/vList2"/>
    <dgm:cxn modelId="{A1689D1E-7E98-4EB5-848E-40F984181CAD}" srcId="{02C9BC68-D0C7-4EEA-96A1-EDEF06EDC53D}" destId="{0DB48B4E-91BF-40A7-8482-555EDD4FD53B}" srcOrd="0" destOrd="0" parTransId="{A958E515-B37E-40A9-888F-4FE9355E5AB1}" sibTransId="{3A7BBA5E-F26B-4053-8AC9-F988697BF93E}"/>
    <dgm:cxn modelId="{A7E17D38-07B3-4CBB-B66C-51668CB9D0A4}" type="presOf" srcId="{0DB48B4E-91BF-40A7-8482-555EDD4FD53B}" destId="{3E87E9B3-70BF-453D-9165-164249F19525}" srcOrd="0" destOrd="0" presId="urn:microsoft.com/office/officeart/2005/8/layout/vList2"/>
    <dgm:cxn modelId="{19964C60-1448-447D-BF1B-64D90CA67519}" type="presOf" srcId="{02C9BC68-D0C7-4EEA-96A1-EDEF06EDC53D}" destId="{021B5A72-CFD1-4203-B870-DB94B3B7153F}" srcOrd="0" destOrd="0" presId="urn:microsoft.com/office/officeart/2005/8/layout/vList2"/>
    <dgm:cxn modelId="{9B59834C-9BD7-42B7-9016-5F8958408488}" type="presOf" srcId="{C6D95D08-BFE2-4FAD-B33A-DDC11F448C66}" destId="{6A5B95B0-E2DD-4251-A231-CF9C355D224A}" srcOrd="0" destOrd="0" presId="urn:microsoft.com/office/officeart/2005/8/layout/vList2"/>
    <dgm:cxn modelId="{A6F29EA4-777A-4755-A955-FFE25B3A26A0}" srcId="{02C9BC68-D0C7-4EEA-96A1-EDEF06EDC53D}" destId="{BBFE0CEE-C4C3-467F-B569-E309F564E000}" srcOrd="3" destOrd="0" parTransId="{DC96350A-EBF8-42C4-8F3E-B0C3B316355C}" sibTransId="{7473B818-616A-43ED-A535-1650425AFFA5}"/>
    <dgm:cxn modelId="{695F6CBB-CF26-41AE-8AAD-E6E7384FEDEE}" srcId="{02C9BC68-D0C7-4EEA-96A1-EDEF06EDC53D}" destId="{C6D95D08-BFE2-4FAD-B33A-DDC11F448C66}" srcOrd="1" destOrd="0" parTransId="{6371B087-642D-4B53-8905-F35A541A137B}" sibTransId="{13FB6B28-630A-43A5-B0B2-845D81BDF7E7}"/>
    <dgm:cxn modelId="{4D1587BE-229E-47A5-BD1D-76643C72FC79}" type="presOf" srcId="{56873735-2BE2-46C1-9ABD-7C1C5FC9983A}" destId="{95EF2B58-FB08-4B56-AF3D-F5E6294632C9}" srcOrd="0" destOrd="0" presId="urn:microsoft.com/office/officeart/2005/8/layout/vList2"/>
    <dgm:cxn modelId="{DBDC94FE-0BB3-4B21-8C4E-C8C6AC34D4AF}" srcId="{02C9BC68-D0C7-4EEA-96A1-EDEF06EDC53D}" destId="{56873735-2BE2-46C1-9ABD-7C1C5FC9983A}" srcOrd="2" destOrd="0" parTransId="{A81BDE29-23E0-47E0-8273-2895B3BBCBA0}" sibTransId="{5EE8414C-13E6-432A-86AE-8CA903FA5BDD}"/>
    <dgm:cxn modelId="{11F31915-BCFD-4CA4-AD49-0725D2C605B1}" type="presParOf" srcId="{021B5A72-CFD1-4203-B870-DB94B3B7153F}" destId="{3E87E9B3-70BF-453D-9165-164249F19525}" srcOrd="0" destOrd="0" presId="urn:microsoft.com/office/officeart/2005/8/layout/vList2"/>
    <dgm:cxn modelId="{D7826B3D-7C72-445A-82B4-497F613DD17B}" type="presParOf" srcId="{021B5A72-CFD1-4203-B870-DB94B3B7153F}" destId="{3D02F465-C491-427B-9A05-52E2D5B09123}" srcOrd="1" destOrd="0" presId="urn:microsoft.com/office/officeart/2005/8/layout/vList2"/>
    <dgm:cxn modelId="{A2EB8D41-7E30-4C7C-9540-D2232654CD54}" type="presParOf" srcId="{021B5A72-CFD1-4203-B870-DB94B3B7153F}" destId="{6A5B95B0-E2DD-4251-A231-CF9C355D224A}" srcOrd="2" destOrd="0" presId="urn:microsoft.com/office/officeart/2005/8/layout/vList2"/>
    <dgm:cxn modelId="{53D75948-CB4C-4A9F-A323-052BE8C9F5E3}" type="presParOf" srcId="{021B5A72-CFD1-4203-B870-DB94B3B7153F}" destId="{E19B719B-DCB9-4E2E-A50F-785719E0AB73}" srcOrd="3" destOrd="0" presId="urn:microsoft.com/office/officeart/2005/8/layout/vList2"/>
    <dgm:cxn modelId="{AB6C8B44-2FF8-4527-9197-0396B4BFD9A1}" type="presParOf" srcId="{021B5A72-CFD1-4203-B870-DB94B3B7153F}" destId="{95EF2B58-FB08-4B56-AF3D-F5E6294632C9}" srcOrd="4" destOrd="0" presId="urn:microsoft.com/office/officeart/2005/8/layout/vList2"/>
    <dgm:cxn modelId="{8CDCFE2F-E17A-43C3-AC13-9BD13DB71BB1}" type="presParOf" srcId="{021B5A72-CFD1-4203-B870-DB94B3B7153F}" destId="{E57E307E-6A61-417A-A507-DEAE8165ADA6}" srcOrd="5" destOrd="0" presId="urn:microsoft.com/office/officeart/2005/8/layout/vList2"/>
    <dgm:cxn modelId="{4A6E3EED-1ADC-455B-A9C3-67A59BD0144C}" type="presParOf" srcId="{021B5A72-CFD1-4203-B870-DB94B3B7153F}" destId="{5CBFED76-5554-4B18-8D23-D8531FD55E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0196F1F-6F11-452E-82C0-7CB5FAAEAF44}"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75465287-114F-4CED-8831-3F5292A13328}">
      <dgm:prSet/>
      <dgm:spPr/>
      <dgm:t>
        <a:bodyPr/>
        <a:lstStyle/>
        <a:p>
          <a:pPr rtl="0"/>
          <a:r>
            <a:rPr lang="en-US" dirty="0"/>
            <a:t>Eleven members representing the following disciplines with a balance of members from all four AAMVA regions:   </a:t>
          </a:r>
        </a:p>
      </dgm:t>
    </dgm:pt>
    <dgm:pt modelId="{BC84DF99-BE4F-4EBF-B8F5-357C5DBD7FBC}" type="parTrans" cxnId="{0383E347-0736-4114-B20D-6866F22ED105}">
      <dgm:prSet/>
      <dgm:spPr/>
      <dgm:t>
        <a:bodyPr/>
        <a:lstStyle/>
        <a:p>
          <a:endParaRPr lang="en-US"/>
        </a:p>
      </dgm:t>
    </dgm:pt>
    <dgm:pt modelId="{695BF695-DFC5-4424-A51C-F7A2B8228A64}" type="sibTrans" cxnId="{0383E347-0736-4114-B20D-6866F22ED105}">
      <dgm:prSet/>
      <dgm:spPr/>
      <dgm:t>
        <a:bodyPr/>
        <a:lstStyle/>
        <a:p>
          <a:endParaRPr lang="en-US"/>
        </a:p>
      </dgm:t>
    </dgm:pt>
    <dgm:pt modelId="{AECEA8CE-6EF2-47F6-8B5C-55D986AD206C}">
      <dgm:prSet/>
      <dgm:spPr/>
      <dgm:t>
        <a:bodyPr/>
        <a:lstStyle/>
        <a:p>
          <a:pPr rtl="0"/>
          <a:r>
            <a:rPr lang="en-US" dirty="0"/>
            <a:t>Dealer licensing and/or have managerial oversight of motor vehicle dealer licensing. </a:t>
          </a:r>
        </a:p>
      </dgm:t>
    </dgm:pt>
    <dgm:pt modelId="{FBF58482-0095-49E0-84CD-48A157110906}" type="parTrans" cxnId="{12A1FE23-A145-42AA-8A39-7C302EE7EEEB}">
      <dgm:prSet/>
      <dgm:spPr/>
      <dgm:t>
        <a:bodyPr/>
        <a:lstStyle/>
        <a:p>
          <a:endParaRPr lang="en-US"/>
        </a:p>
      </dgm:t>
    </dgm:pt>
    <dgm:pt modelId="{09EBEA77-7AEE-4D79-BDF0-BCCEB0622ABC}" type="sibTrans" cxnId="{12A1FE23-A145-42AA-8A39-7C302EE7EEEB}">
      <dgm:prSet/>
      <dgm:spPr/>
      <dgm:t>
        <a:bodyPr/>
        <a:lstStyle/>
        <a:p>
          <a:endParaRPr lang="en-US"/>
        </a:p>
      </dgm:t>
    </dgm:pt>
    <dgm:pt modelId="{9749A266-59BF-4D38-9D31-A6F0E5A30FF8}">
      <dgm:prSet/>
      <dgm:spPr/>
      <dgm:t>
        <a:bodyPr/>
        <a:lstStyle/>
        <a:p>
          <a:pPr rtl="0"/>
          <a:r>
            <a:rPr lang="en-US" dirty="0"/>
            <a:t>Title issuance process and/or have managerial oversight of said process. </a:t>
          </a:r>
        </a:p>
      </dgm:t>
    </dgm:pt>
    <dgm:pt modelId="{9239C370-8E32-4F7F-B7FE-0ADC5E72D6AC}" type="parTrans" cxnId="{AC85A707-7701-41AD-A215-5AE15CCEC639}">
      <dgm:prSet/>
      <dgm:spPr/>
      <dgm:t>
        <a:bodyPr/>
        <a:lstStyle/>
        <a:p>
          <a:endParaRPr lang="en-US"/>
        </a:p>
      </dgm:t>
    </dgm:pt>
    <dgm:pt modelId="{DB4118B7-645F-47BA-9FE8-E9EB5C5A475F}" type="sibTrans" cxnId="{AC85A707-7701-41AD-A215-5AE15CCEC639}">
      <dgm:prSet/>
      <dgm:spPr/>
      <dgm:t>
        <a:bodyPr/>
        <a:lstStyle/>
        <a:p>
          <a:endParaRPr lang="en-US"/>
        </a:p>
      </dgm:t>
    </dgm:pt>
    <dgm:pt modelId="{5CE95D97-D830-4F37-AEEC-7BBE65EB9D71}">
      <dgm:prSet/>
      <dgm:spPr/>
      <dgm:t>
        <a:bodyPr/>
        <a:lstStyle/>
        <a:p>
          <a:pPr rtl="0"/>
          <a:r>
            <a:rPr lang="en-US" dirty="0"/>
            <a:t>Legal and/or policy area expertise.</a:t>
          </a:r>
        </a:p>
      </dgm:t>
    </dgm:pt>
    <dgm:pt modelId="{25B9291F-30F0-4057-BEA9-4D76B8215FC1}" type="parTrans" cxnId="{BE32D615-080B-4656-8B50-E66DCACE1755}">
      <dgm:prSet/>
      <dgm:spPr/>
      <dgm:t>
        <a:bodyPr/>
        <a:lstStyle/>
        <a:p>
          <a:endParaRPr lang="en-US"/>
        </a:p>
      </dgm:t>
    </dgm:pt>
    <dgm:pt modelId="{EA3C81F9-46BA-4021-BC66-7724AC1E128E}" type="sibTrans" cxnId="{BE32D615-080B-4656-8B50-E66DCACE1755}">
      <dgm:prSet/>
      <dgm:spPr/>
      <dgm:t>
        <a:bodyPr/>
        <a:lstStyle/>
        <a:p>
          <a:endParaRPr lang="en-US"/>
        </a:p>
      </dgm:t>
    </dgm:pt>
    <dgm:pt modelId="{983A0F21-4B77-4983-84E6-CD97C3479C5D}">
      <dgm:prSet/>
      <dgm:spPr/>
      <dgm:t>
        <a:bodyPr/>
        <a:lstStyle/>
        <a:p>
          <a:pPr rtl="0"/>
          <a:r>
            <a:rPr lang="en-US" dirty="0"/>
            <a:t>Law enforcement officer or investigator with vehicle fraud investigation expertise.                                                           </a:t>
          </a:r>
        </a:p>
      </dgm:t>
    </dgm:pt>
    <dgm:pt modelId="{F9427466-CB17-4824-89D7-6E7046AE83AF}" type="parTrans" cxnId="{31C17DC7-77C7-4F7D-BBBA-BC7C2B7F4C7A}">
      <dgm:prSet/>
      <dgm:spPr/>
      <dgm:t>
        <a:bodyPr/>
        <a:lstStyle/>
        <a:p>
          <a:endParaRPr lang="en-US"/>
        </a:p>
      </dgm:t>
    </dgm:pt>
    <dgm:pt modelId="{FA9C6DEE-B073-46BB-AE9B-A6DD821957E5}" type="sibTrans" cxnId="{31C17DC7-77C7-4F7D-BBBA-BC7C2B7F4C7A}">
      <dgm:prSet/>
      <dgm:spPr/>
      <dgm:t>
        <a:bodyPr/>
        <a:lstStyle/>
        <a:p>
          <a:endParaRPr lang="en-US"/>
        </a:p>
      </dgm:t>
    </dgm:pt>
    <dgm:pt modelId="{5467EFE2-AE8D-4678-91FA-1EE567305E09}" type="pres">
      <dgm:prSet presAssocID="{40196F1F-6F11-452E-82C0-7CB5FAAEAF44}" presName="Name0" presStyleCnt="0">
        <dgm:presLayoutVars>
          <dgm:dir/>
          <dgm:animLvl val="lvl"/>
          <dgm:resizeHandles val="exact"/>
        </dgm:presLayoutVars>
      </dgm:prSet>
      <dgm:spPr/>
    </dgm:pt>
    <dgm:pt modelId="{F8BEC1C7-B17B-4C93-8495-572D403E604F}" type="pres">
      <dgm:prSet presAssocID="{75465287-114F-4CED-8831-3F5292A13328}" presName="linNode" presStyleCnt="0"/>
      <dgm:spPr/>
    </dgm:pt>
    <dgm:pt modelId="{1F36FB69-EF6D-4C4F-B8DC-ABFB094F49AD}" type="pres">
      <dgm:prSet presAssocID="{75465287-114F-4CED-8831-3F5292A13328}" presName="parentText" presStyleLbl="node1" presStyleIdx="0" presStyleCnt="1">
        <dgm:presLayoutVars>
          <dgm:chMax val="1"/>
          <dgm:bulletEnabled val="1"/>
        </dgm:presLayoutVars>
      </dgm:prSet>
      <dgm:spPr/>
    </dgm:pt>
    <dgm:pt modelId="{17B17424-8D95-406F-8B5F-63C45D57B032}" type="pres">
      <dgm:prSet presAssocID="{75465287-114F-4CED-8831-3F5292A13328}" presName="descendantText" presStyleLbl="alignAccFollowNode1" presStyleIdx="0" presStyleCnt="1">
        <dgm:presLayoutVars>
          <dgm:bulletEnabled val="1"/>
        </dgm:presLayoutVars>
      </dgm:prSet>
      <dgm:spPr/>
    </dgm:pt>
  </dgm:ptLst>
  <dgm:cxnLst>
    <dgm:cxn modelId="{AC85A707-7701-41AD-A215-5AE15CCEC639}" srcId="{75465287-114F-4CED-8831-3F5292A13328}" destId="{9749A266-59BF-4D38-9D31-A6F0E5A30FF8}" srcOrd="1" destOrd="0" parTransId="{9239C370-8E32-4F7F-B7FE-0ADC5E72D6AC}" sibTransId="{DB4118B7-645F-47BA-9FE8-E9EB5C5A475F}"/>
    <dgm:cxn modelId="{B6633A11-6F20-4197-89F0-9B0413681AA2}" type="presOf" srcId="{5CE95D97-D830-4F37-AEEC-7BBE65EB9D71}" destId="{17B17424-8D95-406F-8B5F-63C45D57B032}" srcOrd="0" destOrd="2" presId="urn:microsoft.com/office/officeart/2005/8/layout/vList5"/>
    <dgm:cxn modelId="{BE32D615-080B-4656-8B50-E66DCACE1755}" srcId="{75465287-114F-4CED-8831-3F5292A13328}" destId="{5CE95D97-D830-4F37-AEEC-7BBE65EB9D71}" srcOrd="2" destOrd="0" parTransId="{25B9291F-30F0-4057-BEA9-4D76B8215FC1}" sibTransId="{EA3C81F9-46BA-4021-BC66-7724AC1E128E}"/>
    <dgm:cxn modelId="{12A1FE23-A145-42AA-8A39-7C302EE7EEEB}" srcId="{75465287-114F-4CED-8831-3F5292A13328}" destId="{AECEA8CE-6EF2-47F6-8B5C-55D986AD206C}" srcOrd="0" destOrd="0" parTransId="{FBF58482-0095-49E0-84CD-48A157110906}" sibTransId="{09EBEA77-7AEE-4D79-BDF0-BCCEB0622ABC}"/>
    <dgm:cxn modelId="{57410932-4500-4055-81B4-694721F4AC64}" type="presOf" srcId="{AECEA8CE-6EF2-47F6-8B5C-55D986AD206C}" destId="{17B17424-8D95-406F-8B5F-63C45D57B032}" srcOrd="0" destOrd="0" presId="urn:microsoft.com/office/officeart/2005/8/layout/vList5"/>
    <dgm:cxn modelId="{0383E347-0736-4114-B20D-6866F22ED105}" srcId="{40196F1F-6F11-452E-82C0-7CB5FAAEAF44}" destId="{75465287-114F-4CED-8831-3F5292A13328}" srcOrd="0" destOrd="0" parTransId="{BC84DF99-BE4F-4EBF-B8F5-357C5DBD7FBC}" sibTransId="{695BF695-DFC5-4424-A51C-F7A2B8228A64}"/>
    <dgm:cxn modelId="{31CDD86F-43EA-4137-9EFC-61BA8BD65691}" type="presOf" srcId="{983A0F21-4B77-4983-84E6-CD97C3479C5D}" destId="{17B17424-8D95-406F-8B5F-63C45D57B032}" srcOrd="0" destOrd="3" presId="urn:microsoft.com/office/officeart/2005/8/layout/vList5"/>
    <dgm:cxn modelId="{DAA2638F-C863-484D-92B7-5E8B9AEF2880}" type="presOf" srcId="{75465287-114F-4CED-8831-3F5292A13328}" destId="{1F36FB69-EF6D-4C4F-B8DC-ABFB094F49AD}" srcOrd="0" destOrd="0" presId="urn:microsoft.com/office/officeart/2005/8/layout/vList5"/>
    <dgm:cxn modelId="{26A80F9E-90CC-4577-BEFB-6172CAEBF14F}" type="presOf" srcId="{40196F1F-6F11-452E-82C0-7CB5FAAEAF44}" destId="{5467EFE2-AE8D-4678-91FA-1EE567305E09}" srcOrd="0" destOrd="0" presId="urn:microsoft.com/office/officeart/2005/8/layout/vList5"/>
    <dgm:cxn modelId="{31C17DC7-77C7-4F7D-BBBA-BC7C2B7F4C7A}" srcId="{75465287-114F-4CED-8831-3F5292A13328}" destId="{983A0F21-4B77-4983-84E6-CD97C3479C5D}" srcOrd="3" destOrd="0" parTransId="{F9427466-CB17-4824-89D7-6E7046AE83AF}" sibTransId="{FA9C6DEE-B073-46BB-AE9B-A6DD821957E5}"/>
    <dgm:cxn modelId="{7DE2F3E3-10F5-475C-AAB8-8A873ACEAB9B}" type="presOf" srcId="{9749A266-59BF-4D38-9D31-A6F0E5A30FF8}" destId="{17B17424-8D95-406F-8B5F-63C45D57B032}" srcOrd="0" destOrd="1" presId="urn:microsoft.com/office/officeart/2005/8/layout/vList5"/>
    <dgm:cxn modelId="{C98DAC77-F2A7-46FE-9D25-7FE8F832C1FB}" type="presParOf" srcId="{5467EFE2-AE8D-4678-91FA-1EE567305E09}" destId="{F8BEC1C7-B17B-4C93-8495-572D403E604F}" srcOrd="0" destOrd="0" presId="urn:microsoft.com/office/officeart/2005/8/layout/vList5"/>
    <dgm:cxn modelId="{CC339087-2B9D-472B-8808-5B9A85E9420B}" type="presParOf" srcId="{F8BEC1C7-B17B-4C93-8495-572D403E604F}" destId="{1F36FB69-EF6D-4C4F-B8DC-ABFB094F49AD}" srcOrd="0" destOrd="0" presId="urn:microsoft.com/office/officeart/2005/8/layout/vList5"/>
    <dgm:cxn modelId="{7673A017-2C02-4D57-A299-18A984CC6A6F}" type="presParOf" srcId="{F8BEC1C7-B17B-4C93-8495-572D403E604F}" destId="{17B17424-8D95-406F-8B5F-63C45D57B03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E06B87-1496-4647-8BC2-BFAB3CA4BBF5}" type="doc">
      <dgm:prSet loTypeId="urn:microsoft.com/office/officeart/2005/8/layout/process1" loCatId="process" qsTypeId="urn:microsoft.com/office/officeart/2005/8/quickstyle/3d7" qsCatId="3D" csTypeId="urn:microsoft.com/office/officeart/2005/8/colors/colorful5" csCatId="colorful" phldr="1"/>
      <dgm:spPr/>
      <dgm:t>
        <a:bodyPr/>
        <a:lstStyle/>
        <a:p>
          <a:endParaRPr lang="en-US"/>
        </a:p>
      </dgm:t>
    </dgm:pt>
    <dgm:pt modelId="{2198AE39-EB9E-4415-B08C-2668B0FD234E}">
      <dgm:prSet/>
      <dgm:spPr/>
      <dgm:t>
        <a:bodyPr/>
        <a:lstStyle/>
        <a:p>
          <a:pPr rtl="0"/>
          <a:r>
            <a:rPr lang="en-US" dirty="0"/>
            <a:t>2017 Establish Working Group, hold conference calls and two in-person meetings, identify issues, work with industry stakeholders, begin to research solutions </a:t>
          </a:r>
        </a:p>
      </dgm:t>
    </dgm:pt>
    <dgm:pt modelId="{15BBE5C4-BC9F-4931-A215-6571071A0E17}" type="parTrans" cxnId="{B44BB9E1-F9D9-4AB3-B135-58A35BE546E8}">
      <dgm:prSet/>
      <dgm:spPr/>
      <dgm:t>
        <a:bodyPr/>
        <a:lstStyle/>
        <a:p>
          <a:endParaRPr lang="en-US"/>
        </a:p>
      </dgm:t>
    </dgm:pt>
    <dgm:pt modelId="{410E20D6-115C-4734-817B-74B60F1A568A}" type="sibTrans" cxnId="{B44BB9E1-F9D9-4AB3-B135-58A35BE546E8}">
      <dgm:prSet/>
      <dgm:spPr/>
      <dgm:t>
        <a:bodyPr/>
        <a:lstStyle/>
        <a:p>
          <a:endParaRPr lang="en-US" dirty="0"/>
        </a:p>
      </dgm:t>
    </dgm:pt>
    <dgm:pt modelId="{B9AF3273-CD11-4ACC-B682-A8780115CFC7}">
      <dgm:prSet/>
      <dgm:spPr/>
      <dgm:t>
        <a:bodyPr/>
        <a:lstStyle/>
        <a:p>
          <a:pPr rtl="0"/>
          <a:r>
            <a:rPr lang="en-US" dirty="0"/>
            <a:t>2018 Continue to research solutions and draft best practices, continue to meet via conference calls and hold two more in-person meetings</a:t>
          </a:r>
        </a:p>
      </dgm:t>
    </dgm:pt>
    <dgm:pt modelId="{65E1800F-CB90-4BAC-BADC-145A76734CF6}" type="parTrans" cxnId="{C5367B25-5299-4C90-BABA-3B32966A153A}">
      <dgm:prSet/>
      <dgm:spPr/>
      <dgm:t>
        <a:bodyPr/>
        <a:lstStyle/>
        <a:p>
          <a:endParaRPr lang="en-US"/>
        </a:p>
      </dgm:t>
    </dgm:pt>
    <dgm:pt modelId="{AF25D056-D114-44E1-8062-07EAB0743C5A}" type="sibTrans" cxnId="{C5367B25-5299-4C90-BABA-3B32966A153A}">
      <dgm:prSet/>
      <dgm:spPr/>
      <dgm:t>
        <a:bodyPr/>
        <a:lstStyle/>
        <a:p>
          <a:endParaRPr lang="en-US" dirty="0"/>
        </a:p>
      </dgm:t>
    </dgm:pt>
    <dgm:pt modelId="{33C1D810-2DEA-4A08-AC69-A6F34DEEC6AD}">
      <dgm:prSet/>
      <dgm:spPr/>
      <dgm:t>
        <a:bodyPr/>
        <a:lstStyle/>
        <a:p>
          <a:pPr rtl="0"/>
          <a:r>
            <a:rPr lang="en-US" dirty="0"/>
            <a:t>Early 2019 Finalize best practices and publish </a:t>
          </a:r>
        </a:p>
      </dgm:t>
    </dgm:pt>
    <dgm:pt modelId="{6FB11B13-6ED3-49A1-B481-F77947A4A14B}" type="parTrans" cxnId="{58294B72-91D3-474A-AB61-DBDF79A2C558}">
      <dgm:prSet/>
      <dgm:spPr/>
      <dgm:t>
        <a:bodyPr/>
        <a:lstStyle/>
        <a:p>
          <a:endParaRPr lang="en-US"/>
        </a:p>
      </dgm:t>
    </dgm:pt>
    <dgm:pt modelId="{8F98201A-99FE-4160-B07A-EC862B4FADC1}" type="sibTrans" cxnId="{58294B72-91D3-474A-AB61-DBDF79A2C558}">
      <dgm:prSet/>
      <dgm:spPr/>
      <dgm:t>
        <a:bodyPr/>
        <a:lstStyle/>
        <a:p>
          <a:endParaRPr lang="en-US"/>
        </a:p>
      </dgm:t>
    </dgm:pt>
    <dgm:pt modelId="{EFBA9890-4711-4A0D-8CFB-5A289E33C7B3}" type="pres">
      <dgm:prSet presAssocID="{F5E06B87-1496-4647-8BC2-BFAB3CA4BBF5}" presName="Name0" presStyleCnt="0">
        <dgm:presLayoutVars>
          <dgm:dir/>
          <dgm:resizeHandles val="exact"/>
        </dgm:presLayoutVars>
      </dgm:prSet>
      <dgm:spPr/>
    </dgm:pt>
    <dgm:pt modelId="{70DBC9EC-C989-4575-8B8C-4A025860E64B}" type="pres">
      <dgm:prSet presAssocID="{2198AE39-EB9E-4415-B08C-2668B0FD234E}" presName="node" presStyleLbl="node1" presStyleIdx="0" presStyleCnt="3" custScaleY="183111" custLinFactNeighborX="-7775" custLinFactNeighborY="15915">
        <dgm:presLayoutVars>
          <dgm:bulletEnabled val="1"/>
        </dgm:presLayoutVars>
      </dgm:prSet>
      <dgm:spPr/>
    </dgm:pt>
    <dgm:pt modelId="{F21C101D-F6DB-43C0-85D3-A8DB6DDA98AB}" type="pres">
      <dgm:prSet presAssocID="{410E20D6-115C-4734-817B-74B60F1A568A}" presName="sibTrans" presStyleLbl="sibTrans2D1" presStyleIdx="0" presStyleCnt="2"/>
      <dgm:spPr/>
    </dgm:pt>
    <dgm:pt modelId="{0DAB40BC-9953-4FD9-BFBE-EA3405068B6B}" type="pres">
      <dgm:prSet presAssocID="{410E20D6-115C-4734-817B-74B60F1A568A}" presName="connectorText" presStyleLbl="sibTrans2D1" presStyleIdx="0" presStyleCnt="2"/>
      <dgm:spPr/>
    </dgm:pt>
    <dgm:pt modelId="{A5B34150-F244-423E-AF8C-F5EB90F281C9}" type="pres">
      <dgm:prSet presAssocID="{B9AF3273-CD11-4ACC-B682-A8780115CFC7}" presName="node" presStyleLbl="node1" presStyleIdx="1" presStyleCnt="3" custScaleY="179928" custLinFactNeighborX="3469" custLinFactNeighborY="-398">
        <dgm:presLayoutVars>
          <dgm:bulletEnabled val="1"/>
        </dgm:presLayoutVars>
      </dgm:prSet>
      <dgm:spPr/>
    </dgm:pt>
    <dgm:pt modelId="{0B5759D7-B5A5-496D-B283-33F92F59BD1D}" type="pres">
      <dgm:prSet presAssocID="{AF25D056-D114-44E1-8062-07EAB0743C5A}" presName="sibTrans" presStyleLbl="sibTrans2D1" presStyleIdx="1" presStyleCnt="2"/>
      <dgm:spPr/>
    </dgm:pt>
    <dgm:pt modelId="{D6A0F6EA-7227-4113-9623-87776834A86C}" type="pres">
      <dgm:prSet presAssocID="{AF25D056-D114-44E1-8062-07EAB0743C5A}" presName="connectorText" presStyleLbl="sibTrans2D1" presStyleIdx="1" presStyleCnt="2"/>
      <dgm:spPr/>
    </dgm:pt>
    <dgm:pt modelId="{C27E1AEA-563C-41AA-AA80-F288101E436A}" type="pres">
      <dgm:prSet presAssocID="{33C1D810-2DEA-4A08-AC69-A6F34DEEC6AD}" presName="node" presStyleLbl="node1" presStyleIdx="2" presStyleCnt="3" custScaleY="188681">
        <dgm:presLayoutVars>
          <dgm:bulletEnabled val="1"/>
        </dgm:presLayoutVars>
      </dgm:prSet>
      <dgm:spPr/>
    </dgm:pt>
  </dgm:ptLst>
  <dgm:cxnLst>
    <dgm:cxn modelId="{06B9C308-E93A-4887-B397-4ACDA8669662}" type="presOf" srcId="{410E20D6-115C-4734-817B-74B60F1A568A}" destId="{F21C101D-F6DB-43C0-85D3-A8DB6DDA98AB}" srcOrd="0" destOrd="0" presId="urn:microsoft.com/office/officeart/2005/8/layout/process1"/>
    <dgm:cxn modelId="{C5367B25-5299-4C90-BABA-3B32966A153A}" srcId="{F5E06B87-1496-4647-8BC2-BFAB3CA4BBF5}" destId="{B9AF3273-CD11-4ACC-B682-A8780115CFC7}" srcOrd="1" destOrd="0" parTransId="{65E1800F-CB90-4BAC-BADC-145A76734CF6}" sibTransId="{AF25D056-D114-44E1-8062-07EAB0743C5A}"/>
    <dgm:cxn modelId="{0D0B8C70-C9E0-4B48-A878-DDD91BE311D5}" type="presOf" srcId="{33C1D810-2DEA-4A08-AC69-A6F34DEEC6AD}" destId="{C27E1AEA-563C-41AA-AA80-F288101E436A}" srcOrd="0" destOrd="0" presId="urn:microsoft.com/office/officeart/2005/8/layout/process1"/>
    <dgm:cxn modelId="{E98BD350-0FA4-4772-85CC-BBF4E4BE9BFD}" type="presOf" srcId="{2198AE39-EB9E-4415-B08C-2668B0FD234E}" destId="{70DBC9EC-C989-4575-8B8C-4A025860E64B}" srcOrd="0" destOrd="0" presId="urn:microsoft.com/office/officeart/2005/8/layout/process1"/>
    <dgm:cxn modelId="{58294B72-91D3-474A-AB61-DBDF79A2C558}" srcId="{F5E06B87-1496-4647-8BC2-BFAB3CA4BBF5}" destId="{33C1D810-2DEA-4A08-AC69-A6F34DEEC6AD}" srcOrd="2" destOrd="0" parTransId="{6FB11B13-6ED3-49A1-B481-F77947A4A14B}" sibTransId="{8F98201A-99FE-4160-B07A-EC862B4FADC1}"/>
    <dgm:cxn modelId="{2640CF7A-E07A-456D-86BC-B426AC0C8CC9}" type="presOf" srcId="{AF25D056-D114-44E1-8062-07EAB0743C5A}" destId="{0B5759D7-B5A5-496D-B283-33F92F59BD1D}" srcOrd="0" destOrd="0" presId="urn:microsoft.com/office/officeart/2005/8/layout/process1"/>
    <dgm:cxn modelId="{16E8657D-D918-494B-AFFC-6510556BB7E3}" type="presOf" srcId="{B9AF3273-CD11-4ACC-B682-A8780115CFC7}" destId="{A5B34150-F244-423E-AF8C-F5EB90F281C9}" srcOrd="0" destOrd="0" presId="urn:microsoft.com/office/officeart/2005/8/layout/process1"/>
    <dgm:cxn modelId="{B7A70B8B-1A66-4A4B-9303-DDEF347B6BD0}" type="presOf" srcId="{F5E06B87-1496-4647-8BC2-BFAB3CA4BBF5}" destId="{EFBA9890-4711-4A0D-8CFB-5A289E33C7B3}" srcOrd="0" destOrd="0" presId="urn:microsoft.com/office/officeart/2005/8/layout/process1"/>
    <dgm:cxn modelId="{85923092-5838-4E88-8175-50ED2E9ADD14}" type="presOf" srcId="{AF25D056-D114-44E1-8062-07EAB0743C5A}" destId="{D6A0F6EA-7227-4113-9623-87776834A86C}" srcOrd="1" destOrd="0" presId="urn:microsoft.com/office/officeart/2005/8/layout/process1"/>
    <dgm:cxn modelId="{B44BB9E1-F9D9-4AB3-B135-58A35BE546E8}" srcId="{F5E06B87-1496-4647-8BC2-BFAB3CA4BBF5}" destId="{2198AE39-EB9E-4415-B08C-2668B0FD234E}" srcOrd="0" destOrd="0" parTransId="{15BBE5C4-BC9F-4931-A215-6571071A0E17}" sibTransId="{410E20D6-115C-4734-817B-74B60F1A568A}"/>
    <dgm:cxn modelId="{6773BEE8-BF01-412D-808E-72B98B9DBDAC}" type="presOf" srcId="{410E20D6-115C-4734-817B-74B60F1A568A}" destId="{0DAB40BC-9953-4FD9-BFBE-EA3405068B6B}" srcOrd="1" destOrd="0" presId="urn:microsoft.com/office/officeart/2005/8/layout/process1"/>
    <dgm:cxn modelId="{E325A528-0CD2-4F02-B547-759978CC58FB}" type="presParOf" srcId="{EFBA9890-4711-4A0D-8CFB-5A289E33C7B3}" destId="{70DBC9EC-C989-4575-8B8C-4A025860E64B}" srcOrd="0" destOrd="0" presId="urn:microsoft.com/office/officeart/2005/8/layout/process1"/>
    <dgm:cxn modelId="{7F87E2EA-4FEF-4F24-9A14-4338257EFF16}" type="presParOf" srcId="{EFBA9890-4711-4A0D-8CFB-5A289E33C7B3}" destId="{F21C101D-F6DB-43C0-85D3-A8DB6DDA98AB}" srcOrd="1" destOrd="0" presId="urn:microsoft.com/office/officeart/2005/8/layout/process1"/>
    <dgm:cxn modelId="{58EABCB6-7769-4394-976E-B6AFEFBBA80E}" type="presParOf" srcId="{F21C101D-F6DB-43C0-85D3-A8DB6DDA98AB}" destId="{0DAB40BC-9953-4FD9-BFBE-EA3405068B6B}" srcOrd="0" destOrd="0" presId="urn:microsoft.com/office/officeart/2005/8/layout/process1"/>
    <dgm:cxn modelId="{69B142C3-E099-4685-8EA7-5ECCAF8000F2}" type="presParOf" srcId="{EFBA9890-4711-4A0D-8CFB-5A289E33C7B3}" destId="{A5B34150-F244-423E-AF8C-F5EB90F281C9}" srcOrd="2" destOrd="0" presId="urn:microsoft.com/office/officeart/2005/8/layout/process1"/>
    <dgm:cxn modelId="{CEB7DFC8-F115-4922-B5D8-AAD566358B67}" type="presParOf" srcId="{EFBA9890-4711-4A0D-8CFB-5A289E33C7B3}" destId="{0B5759D7-B5A5-496D-B283-33F92F59BD1D}" srcOrd="3" destOrd="0" presId="urn:microsoft.com/office/officeart/2005/8/layout/process1"/>
    <dgm:cxn modelId="{BA13BD87-6968-4D2C-9EE5-6E49845349EA}" type="presParOf" srcId="{0B5759D7-B5A5-496D-B283-33F92F59BD1D}" destId="{D6A0F6EA-7227-4113-9623-87776834A86C}" srcOrd="0" destOrd="0" presId="urn:microsoft.com/office/officeart/2005/8/layout/process1"/>
    <dgm:cxn modelId="{9CF80FEA-E6F9-4789-A841-4CAEB38103B1}" type="presParOf" srcId="{EFBA9890-4711-4A0D-8CFB-5A289E33C7B3}" destId="{C27E1AEA-563C-41AA-AA80-F288101E436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D766E-2B3C-4688-BA3E-F37CB13EF6A0}">
      <dsp:nvSpPr>
        <dsp:cNvPr id="0" name=""/>
        <dsp:cNvSpPr/>
      </dsp:nvSpPr>
      <dsp:spPr>
        <a:xfrm>
          <a:off x="0" y="223414"/>
          <a:ext cx="7981094" cy="23552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Internet vehicle sales offer the ability for licensed motor vehicle dealers to expand their businesses and save money previously spent on other types of advertising.</a:t>
          </a:r>
        </a:p>
      </dsp:txBody>
      <dsp:txXfrm>
        <a:off x="114972" y="338386"/>
        <a:ext cx="7751150" cy="2125266"/>
      </dsp:txXfrm>
    </dsp:sp>
    <dsp:sp modelId="{69D096EB-12C7-4C5D-8A8C-8845DED60725}">
      <dsp:nvSpPr>
        <dsp:cNvPr id="0" name=""/>
        <dsp:cNvSpPr/>
      </dsp:nvSpPr>
      <dsp:spPr>
        <a:xfrm>
          <a:off x="0" y="2673664"/>
          <a:ext cx="7981094" cy="23552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May ease the buying process and expand the choices for buyers and sellers, the internet can also be a conduit for fraudulent activity. </a:t>
          </a:r>
        </a:p>
      </dsp:txBody>
      <dsp:txXfrm>
        <a:off x="114972" y="2788636"/>
        <a:ext cx="7751150" cy="2125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7E9B3-70BF-453D-9165-164249F19525}">
      <dsp:nvSpPr>
        <dsp:cNvPr id="0" name=""/>
        <dsp:cNvSpPr/>
      </dsp:nvSpPr>
      <dsp:spPr>
        <a:xfrm>
          <a:off x="0" y="51286"/>
          <a:ext cx="8729220" cy="12306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rPr>
            <a:t>A majority of states do not regulate motor vehicle internet sales but would like to have guidance in this area. </a:t>
          </a:r>
        </a:p>
      </dsp:txBody>
      <dsp:txXfrm>
        <a:off x="60077" y="111363"/>
        <a:ext cx="8609066" cy="1110539"/>
      </dsp:txXfrm>
    </dsp:sp>
    <dsp:sp modelId="{6A5B95B0-E2DD-4251-A231-CF9C355D224A}">
      <dsp:nvSpPr>
        <dsp:cNvPr id="0" name=""/>
        <dsp:cNvSpPr/>
      </dsp:nvSpPr>
      <dsp:spPr>
        <a:xfrm>
          <a:off x="0" y="1345340"/>
          <a:ext cx="8729220" cy="12306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rPr>
            <a:t>Therefore the working group will develop best practices for the regulation of internet vehicle sales.</a:t>
          </a:r>
        </a:p>
      </dsp:txBody>
      <dsp:txXfrm>
        <a:off x="60077" y="1405417"/>
        <a:ext cx="8609066" cy="1110539"/>
      </dsp:txXfrm>
    </dsp:sp>
    <dsp:sp modelId="{95EF2B58-FB08-4B56-AF3D-F5E6294632C9}">
      <dsp:nvSpPr>
        <dsp:cNvPr id="0" name=""/>
        <dsp:cNvSpPr/>
      </dsp:nvSpPr>
      <dsp:spPr>
        <a:xfrm>
          <a:off x="0" y="2639394"/>
          <a:ext cx="8729220" cy="123069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rPr>
            <a:t>The best practices will provide recommendations, tools, and educational materials to member jurisdictions to identify, understand and combat fraud and deceptive internet vehicle sales practices.   </a:t>
          </a:r>
        </a:p>
      </dsp:txBody>
      <dsp:txXfrm>
        <a:off x="60077" y="2699471"/>
        <a:ext cx="8609066" cy="1110539"/>
      </dsp:txXfrm>
    </dsp:sp>
    <dsp:sp modelId="{5CBFED76-5554-4B18-8D23-D8531FD55E70}">
      <dsp:nvSpPr>
        <dsp:cNvPr id="0" name=""/>
        <dsp:cNvSpPr/>
      </dsp:nvSpPr>
      <dsp:spPr>
        <a:xfrm>
          <a:off x="0" y="3933448"/>
          <a:ext cx="8729220" cy="12306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rPr>
            <a:t>The working group will also identify issues and develop guidance for jurisdictions to address concerns arising from wholesale dealer licensing.</a:t>
          </a:r>
        </a:p>
      </dsp:txBody>
      <dsp:txXfrm>
        <a:off x="60077" y="3993525"/>
        <a:ext cx="8609066" cy="1110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17424-8D95-406F-8B5F-63C45D57B032}">
      <dsp:nvSpPr>
        <dsp:cNvPr id="0" name=""/>
        <dsp:cNvSpPr/>
      </dsp:nvSpPr>
      <dsp:spPr>
        <a:xfrm rot="5400000">
          <a:off x="3397659" y="-67123"/>
          <a:ext cx="3930593" cy="5047488"/>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US" sz="2300" kern="1200" dirty="0"/>
            <a:t>Dealer licensing and/or have managerial oversight of motor vehicle dealer licensing. </a:t>
          </a:r>
        </a:p>
        <a:p>
          <a:pPr marL="228600" lvl="1" indent="-228600" algn="l" defTabSz="1022350" rtl="0">
            <a:lnSpc>
              <a:spcPct val="90000"/>
            </a:lnSpc>
            <a:spcBef>
              <a:spcPct val="0"/>
            </a:spcBef>
            <a:spcAft>
              <a:spcPct val="15000"/>
            </a:spcAft>
            <a:buChar char="•"/>
          </a:pPr>
          <a:r>
            <a:rPr lang="en-US" sz="2300" kern="1200" dirty="0"/>
            <a:t>Title issuance process and/or have managerial oversight of said process. </a:t>
          </a:r>
        </a:p>
        <a:p>
          <a:pPr marL="228600" lvl="1" indent="-228600" algn="l" defTabSz="1022350" rtl="0">
            <a:lnSpc>
              <a:spcPct val="90000"/>
            </a:lnSpc>
            <a:spcBef>
              <a:spcPct val="0"/>
            </a:spcBef>
            <a:spcAft>
              <a:spcPct val="15000"/>
            </a:spcAft>
            <a:buChar char="•"/>
          </a:pPr>
          <a:r>
            <a:rPr lang="en-US" sz="2300" kern="1200" dirty="0"/>
            <a:t>Legal and/or policy area expertise.</a:t>
          </a:r>
        </a:p>
        <a:p>
          <a:pPr marL="228600" lvl="1" indent="-228600" algn="l" defTabSz="1022350" rtl="0">
            <a:lnSpc>
              <a:spcPct val="90000"/>
            </a:lnSpc>
            <a:spcBef>
              <a:spcPct val="0"/>
            </a:spcBef>
            <a:spcAft>
              <a:spcPct val="15000"/>
            </a:spcAft>
            <a:buChar char="•"/>
          </a:pPr>
          <a:r>
            <a:rPr lang="en-US" sz="2300" kern="1200" dirty="0"/>
            <a:t>Law enforcement officer or investigator with vehicle fraud investigation expertise.                                                           </a:t>
          </a:r>
        </a:p>
      </dsp:txBody>
      <dsp:txXfrm rot="-5400000">
        <a:off x="2839212" y="683200"/>
        <a:ext cx="4855612" cy="3546841"/>
      </dsp:txXfrm>
    </dsp:sp>
    <dsp:sp modelId="{1F36FB69-EF6D-4C4F-B8DC-ABFB094F49AD}">
      <dsp:nvSpPr>
        <dsp:cNvPr id="0" name=""/>
        <dsp:cNvSpPr/>
      </dsp:nvSpPr>
      <dsp:spPr>
        <a:xfrm>
          <a:off x="0" y="0"/>
          <a:ext cx="2839212" cy="491324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Eleven members representing the following disciplines with a balance of members from all four AAMVA regions:   </a:t>
          </a:r>
        </a:p>
      </dsp:txBody>
      <dsp:txXfrm>
        <a:off x="138599" y="138599"/>
        <a:ext cx="2562014" cy="46360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BC9EC-C989-4575-8B8C-4A025860E64B}">
      <dsp:nvSpPr>
        <dsp:cNvPr id="0" name=""/>
        <dsp:cNvSpPr/>
      </dsp:nvSpPr>
      <dsp:spPr>
        <a:xfrm>
          <a:off x="0" y="328772"/>
          <a:ext cx="2221254" cy="4728307"/>
        </a:xfrm>
        <a:prstGeom prst="roundRect">
          <a:avLst>
            <a:gd name="adj" fmla="val 10000"/>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2017 Establish Working Group, hold conference calls and two in-person meetings, identify issues, work with industry stakeholders, begin to research solutions </a:t>
          </a:r>
        </a:p>
      </dsp:txBody>
      <dsp:txXfrm>
        <a:off x="65058" y="393830"/>
        <a:ext cx="2091138" cy="4598191"/>
      </dsp:txXfrm>
    </dsp:sp>
    <dsp:sp modelId="{F21C101D-F6DB-43C0-85D3-A8DB6DDA98AB}">
      <dsp:nvSpPr>
        <dsp:cNvPr id="0" name=""/>
        <dsp:cNvSpPr/>
      </dsp:nvSpPr>
      <dsp:spPr>
        <a:xfrm rot="21409456">
          <a:off x="2452565" y="2329387"/>
          <a:ext cx="491935" cy="550871"/>
        </a:xfrm>
        <a:prstGeom prst="rightArrow">
          <a:avLst>
            <a:gd name="adj1" fmla="val 60000"/>
            <a:gd name="adj2" fmla="val 50000"/>
          </a:avLst>
        </a:prstGeom>
        <a:solidFill>
          <a:schemeClr val="accent5">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452678" y="2443649"/>
        <a:ext cx="344355" cy="330523"/>
      </dsp:txXfrm>
    </dsp:sp>
    <dsp:sp modelId="{A5B34150-F244-423E-AF8C-F5EB90F281C9}">
      <dsp:nvSpPr>
        <dsp:cNvPr id="0" name=""/>
        <dsp:cNvSpPr/>
      </dsp:nvSpPr>
      <dsp:spPr>
        <a:xfrm>
          <a:off x="3148010" y="195204"/>
          <a:ext cx="2221254" cy="4646116"/>
        </a:xfrm>
        <a:prstGeom prst="roundRect">
          <a:avLst>
            <a:gd name="adj" fmla="val 10000"/>
          </a:avLst>
        </a:prstGeom>
        <a:solidFill>
          <a:schemeClr val="accent5">
            <a:hueOff val="-3676672"/>
            <a:satOff val="-5114"/>
            <a:lumOff val="-1961"/>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2018 Continue to research solutions and draft best practices, continue to meet via conference calls and hold two more in-person meetings</a:t>
          </a:r>
        </a:p>
      </dsp:txBody>
      <dsp:txXfrm>
        <a:off x="3213068" y="260262"/>
        <a:ext cx="2091138" cy="4516000"/>
      </dsp:txXfrm>
    </dsp:sp>
    <dsp:sp modelId="{0B5759D7-B5A5-496D-B283-33F92F59BD1D}">
      <dsp:nvSpPr>
        <dsp:cNvPr id="0" name=""/>
        <dsp:cNvSpPr/>
      </dsp:nvSpPr>
      <dsp:spPr>
        <a:xfrm rot="11475">
          <a:off x="5583683" y="2248008"/>
          <a:ext cx="454572" cy="550871"/>
        </a:xfrm>
        <a:prstGeom prst="rightArrow">
          <a:avLst>
            <a:gd name="adj1" fmla="val 60000"/>
            <a:gd name="adj2" fmla="val 50000"/>
          </a:avLst>
        </a:prstGeom>
        <a:solidFill>
          <a:schemeClr val="accent5">
            <a:hueOff val="-7353344"/>
            <a:satOff val="-10228"/>
            <a:lumOff val="-3922"/>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5583683" y="2357954"/>
        <a:ext cx="318200" cy="330523"/>
      </dsp:txXfrm>
    </dsp:sp>
    <dsp:sp modelId="{C27E1AEA-563C-41AA-AA80-F288101E436A}">
      <dsp:nvSpPr>
        <dsp:cNvPr id="0" name=""/>
        <dsp:cNvSpPr/>
      </dsp:nvSpPr>
      <dsp:spPr>
        <a:xfrm>
          <a:off x="6226944" y="92471"/>
          <a:ext cx="2221254" cy="4872136"/>
        </a:xfrm>
        <a:prstGeom prst="roundRect">
          <a:avLst>
            <a:gd name="adj" fmla="val 10000"/>
          </a:avLst>
        </a:prstGeom>
        <a:solidFill>
          <a:schemeClr val="accent5">
            <a:hueOff val="-7353344"/>
            <a:satOff val="-10228"/>
            <a:lumOff val="-3922"/>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Early 2019 Finalize best practices and publish </a:t>
          </a:r>
        </a:p>
      </dsp:txBody>
      <dsp:txXfrm>
        <a:off x="6292002" y="157529"/>
        <a:ext cx="2091138" cy="47420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24993" y="1122363"/>
            <a:ext cx="7777842" cy="2387600"/>
          </a:xfrm>
        </p:spPr>
        <p:txBody>
          <a:bodyPr anchor="b"/>
          <a:lstStyle>
            <a:lvl1pPr algn="ctr">
              <a:defRPr sz="6000">
                <a:latin typeface="Calibri Light" panose="020F0302020204030204" pitchFamily="34" charset="0"/>
                <a:cs typeface="Calibri Light" panose="020F03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024993" y="3602038"/>
            <a:ext cx="7777842" cy="1655762"/>
          </a:xfrm>
          <a:prstGeom prst="rect">
            <a:avLst/>
          </a:prstGeom>
        </p:spPr>
        <p:txBody>
          <a:bodyPr/>
          <a:lstStyle>
            <a:lvl1pPr marL="0" indent="0" algn="ctr">
              <a:buNone/>
              <a:defRPr sz="2400">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5943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936917"/>
            <a:ext cx="10515600" cy="51366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Slide Number Placeholder 3"/>
          <p:cNvSpPr>
            <a:spLocks noGrp="1"/>
          </p:cNvSpPr>
          <p:nvPr>
            <p:ph type="sldNum" sz="quarter" idx="4"/>
          </p:nvPr>
        </p:nvSpPr>
        <p:spPr>
          <a:xfrm>
            <a:off x="9377778" y="6505921"/>
            <a:ext cx="2743200" cy="365125"/>
          </a:xfrm>
          <a:prstGeom prst="rect">
            <a:avLst/>
          </a:prstGeom>
        </p:spPr>
        <p:txBody>
          <a:bodyPr/>
          <a:lstStyle>
            <a:lvl1pPr algn="r">
              <a:defRPr>
                <a:solidFill>
                  <a:schemeClr val="bg1"/>
                </a:solidFill>
              </a:defRPr>
            </a:lvl1pPr>
          </a:lstStyle>
          <a:p>
            <a:fld id="{C7138F1C-13CA-4ABA-B68C-14DA2A879FA0}" type="slidenum">
              <a:rPr lang="en-US" smtClean="0"/>
              <a:pPr/>
              <a:t>‹#›</a:t>
            </a:fld>
            <a:endParaRPr lang="en-US" dirty="0"/>
          </a:p>
        </p:txBody>
      </p:sp>
      <p:sp>
        <p:nvSpPr>
          <p:cNvPr id="7" name="Title 1"/>
          <p:cNvSpPr>
            <a:spLocks noGrp="1"/>
          </p:cNvSpPr>
          <p:nvPr>
            <p:ph type="title"/>
          </p:nvPr>
        </p:nvSpPr>
        <p:spPr>
          <a:xfrm>
            <a:off x="2725270" y="94234"/>
            <a:ext cx="9291917" cy="491289"/>
          </a:xfrm>
        </p:spPr>
        <p:txBody>
          <a:bodyPr/>
          <a:lstStyle>
            <a:lvl1pPr algn="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2751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ctrTitle"/>
          </p:nvPr>
        </p:nvSpPr>
        <p:spPr>
          <a:xfrm>
            <a:off x="1676400" y="1"/>
            <a:ext cx="10515600" cy="710293"/>
          </a:xfrm>
          <a:prstGeom prst="rect">
            <a:avLst/>
          </a:prstGeom>
        </p:spPr>
        <p:txBody>
          <a:bodyPr anchor="ctr"/>
          <a:lstStyle>
            <a:lvl1pPr algn="ctr">
              <a:defRPr sz="4000" b="1">
                <a:ln>
                  <a:solidFill>
                    <a:srgbClr val="000052"/>
                  </a:solidFill>
                </a:ln>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6206843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0000202" cy="6858000"/>
          </a:xfrm>
          <a:prstGeom prst="rect">
            <a:avLst/>
          </a:prstGeom>
        </p:spPr>
      </p:pic>
      <p:sp>
        <p:nvSpPr>
          <p:cNvPr id="6" name="Title Placeholder 5"/>
          <p:cNvSpPr>
            <a:spLocks noGrp="1"/>
          </p:cNvSpPr>
          <p:nvPr>
            <p:ph type="title"/>
          </p:nvPr>
        </p:nvSpPr>
        <p:spPr>
          <a:xfrm>
            <a:off x="3242035" y="2495583"/>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826200271"/>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Tahoma" panose="020B060403050404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077786"/>
            <a:ext cx="12192000" cy="926491"/>
          </a:xfrm>
          <a:prstGeom prst="rect">
            <a:avLst/>
          </a:prstGeom>
        </p:spPr>
      </p:pic>
      <p:sp>
        <p:nvSpPr>
          <p:cNvPr id="2" name="Title Placeholder 1"/>
          <p:cNvSpPr>
            <a:spLocks noGrp="1"/>
          </p:cNvSpPr>
          <p:nvPr>
            <p:ph type="title"/>
          </p:nvPr>
        </p:nvSpPr>
        <p:spPr>
          <a:xfrm>
            <a:off x="838200" y="936917"/>
            <a:ext cx="10515600" cy="4912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593669"/>
            <a:ext cx="10515600" cy="44798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073547"/>
            <a:ext cx="2743200" cy="273979"/>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073548"/>
            <a:ext cx="4114800" cy="2739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92077"/>
            <a:ext cx="12192000" cy="920151"/>
          </a:xfrm>
          <a:prstGeom prst="rect">
            <a:avLst/>
          </a:prstGeom>
        </p:spPr>
      </p:pic>
      <p:sp>
        <p:nvSpPr>
          <p:cNvPr id="12" name="Slide Number Placeholder 3"/>
          <p:cNvSpPr>
            <a:spLocks noGrp="1"/>
          </p:cNvSpPr>
          <p:nvPr>
            <p:ph type="sldNum" sz="quarter" idx="4"/>
          </p:nvPr>
        </p:nvSpPr>
        <p:spPr>
          <a:xfrm>
            <a:off x="9377778" y="6505921"/>
            <a:ext cx="2743200" cy="365125"/>
          </a:xfrm>
          <a:prstGeom prst="rect">
            <a:avLst/>
          </a:prstGeom>
        </p:spPr>
        <p:txBody>
          <a:bodyPr/>
          <a:lstStyle>
            <a:lvl1pPr algn="r">
              <a:defRPr>
                <a:solidFill>
                  <a:schemeClr val="bg1"/>
                </a:solidFill>
              </a:defRPr>
            </a:lvl1pPr>
          </a:lstStyle>
          <a:p>
            <a:fld id="{C7138F1C-13CA-4ABA-B68C-14DA2A879FA0}" type="slidenum">
              <a:rPr lang="en-US" smtClean="0"/>
              <a:pPr/>
              <a:t>‹#›</a:t>
            </a:fld>
            <a:endParaRPr lang="en-US" dirty="0"/>
          </a:p>
        </p:txBody>
      </p:sp>
    </p:spTree>
    <p:extLst>
      <p:ext uri="{BB962C8B-B14F-4D97-AF65-F5344CB8AC3E}">
        <p14:creationId xmlns:p14="http://schemas.microsoft.com/office/powerpoint/2010/main" val="3983980429"/>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1" y="6400799"/>
            <a:ext cx="12192000" cy="4603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Rectangle 1"/>
          <p:cNvSpPr/>
          <p:nvPr/>
        </p:nvSpPr>
        <p:spPr>
          <a:xfrm>
            <a:off x="1" y="-375587"/>
            <a:ext cx="12192001" cy="113676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p:cNvSpPr>
          <p:nvPr/>
        </p:nvSpPr>
        <p:spPr>
          <a:xfrm>
            <a:off x="-5" y="-408580"/>
            <a:ext cx="12192001" cy="1136767"/>
          </a:xfrm>
          <a:prstGeom prst="rect">
            <a:avLst/>
          </a:prstGeom>
          <a:blipFill dpi="0" rotWithShape="1">
            <a:blip r:embed="rId3">
              <a:alphaModFix amt="1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1" y="6363153"/>
            <a:ext cx="12192001" cy="457202"/>
          </a:xfrm>
          <a:prstGeom prst="rect">
            <a:avLst/>
          </a:prstGeom>
          <a:blipFill dpi="0" rotWithShape="0">
            <a:blip r:embed="rId3">
              <a:alphaModFix amt="1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Title Placeholder 1"/>
          <p:cNvSpPr txBox="1">
            <a:spLocks/>
          </p:cNvSpPr>
          <p:nvPr/>
        </p:nvSpPr>
        <p:spPr>
          <a:xfrm>
            <a:off x="-3" y="6400798"/>
            <a:ext cx="12192004" cy="45720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baseline="0">
                <a:ln w="12700">
                  <a:solidFill>
                    <a:srgbClr val="000052"/>
                  </a:solidFill>
                </a:ln>
                <a:solidFill>
                  <a:schemeClr val="bg1"/>
                </a:solidFill>
                <a:latin typeface="Impact" panose="020B0806030902050204" pitchFamily="34" charset="0"/>
                <a:ea typeface="Tahoma" pitchFamily="34" charset="0"/>
                <a:cs typeface="Tahoma" pitchFamily="34" charset="0"/>
              </a:defRPr>
            </a:lvl1pPr>
          </a:lstStyle>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1800" b="1" i="0" u="none" strike="noStrike" kern="1200" cap="none" spc="0" normalizeH="0" baseline="0" noProof="0" dirty="0">
                <a:ln w="3175">
                  <a:solidFill>
                    <a:srgbClr val="000052"/>
                  </a:solid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Safe Drivers ∙ Safe Vehicles ∙  Secure Identities  ∙ Saving Lives</a:t>
            </a:r>
          </a:p>
        </p:txBody>
      </p:sp>
      <p:cxnSp>
        <p:nvCxnSpPr>
          <p:cNvPr id="21" name="Straight Connector 20"/>
          <p:cNvCxnSpPr/>
          <p:nvPr/>
        </p:nvCxnSpPr>
        <p:spPr>
          <a:xfrm>
            <a:off x="-4" y="758062"/>
            <a:ext cx="12192000" cy="0"/>
          </a:xfrm>
          <a:prstGeom prst="line">
            <a:avLst/>
          </a:prstGeom>
          <a:noFill/>
          <a:ln w="38100" cap="flat" cmpd="sng" algn="ctr">
            <a:solidFill>
              <a:srgbClr val="FF0000"/>
            </a:solidFill>
            <a:prstDash val="solid"/>
          </a:ln>
          <a:effectLst>
            <a:outerShdw blurRad="40000" dist="23000" dir="16800000" rotWithShape="0">
              <a:srgbClr val="000000">
                <a:alpha val="35000"/>
              </a:srgbClr>
            </a:outerShdw>
          </a:effectLst>
        </p:spPr>
      </p:cxnSp>
      <p:cxnSp>
        <p:nvCxnSpPr>
          <p:cNvPr id="18" name="Straight Connector 17"/>
          <p:cNvCxnSpPr/>
          <p:nvPr/>
        </p:nvCxnSpPr>
        <p:spPr>
          <a:xfrm>
            <a:off x="-1" y="6400798"/>
            <a:ext cx="12192000" cy="0"/>
          </a:xfrm>
          <a:prstGeom prst="line">
            <a:avLst/>
          </a:prstGeom>
          <a:noFill/>
          <a:ln w="38100" cap="flat" cmpd="sng" algn="ctr">
            <a:solidFill>
              <a:srgbClr val="FF0000"/>
            </a:solidFill>
            <a:prstDash val="solid"/>
          </a:ln>
          <a:effectLst>
            <a:outerShdw blurRad="40000" dist="23000" dir="16800000" rotWithShape="0">
              <a:srgbClr val="000000">
                <a:alpha val="35000"/>
              </a:srgbClr>
            </a:outerShdw>
          </a:effectLst>
        </p:spPr>
      </p:cxnSp>
      <p:pic>
        <p:nvPicPr>
          <p:cNvPr id="17" name="Picture 16" descr="AAMVA_White_logo.png"/>
          <p:cNvPicPr>
            <a:picLocks noChangeAspect="1"/>
          </p:cNvPicPr>
          <p:nvPr/>
        </p:nvPicPr>
        <p:blipFill>
          <a:blip r:embed="rId4" cstate="print"/>
          <a:stretch>
            <a:fillRect/>
          </a:stretch>
        </p:blipFill>
        <p:spPr>
          <a:xfrm>
            <a:off x="337456" y="80030"/>
            <a:ext cx="1193381" cy="614414"/>
          </a:xfrm>
          <a:prstGeom prst="rect">
            <a:avLst/>
          </a:prstGeom>
        </p:spPr>
      </p:pic>
      <p:sp>
        <p:nvSpPr>
          <p:cNvPr id="10" name="TextBox 9"/>
          <p:cNvSpPr txBox="1"/>
          <p:nvPr/>
        </p:nvSpPr>
        <p:spPr>
          <a:xfrm>
            <a:off x="11212286" y="6451023"/>
            <a:ext cx="653143" cy="369332"/>
          </a:xfrm>
          <a:prstGeom prst="rect">
            <a:avLst/>
          </a:prstGeom>
          <a:noFill/>
        </p:spPr>
        <p:txBody>
          <a:bodyPr wrap="square" rtlCol="0">
            <a:spAutoFit/>
          </a:bodyPr>
          <a:lstStyle/>
          <a:p>
            <a:fld id="{527C68AE-1341-428B-ABFA-1FE169F28758}" type="slidenum">
              <a:rPr lang="en-US" sz="1800" smtClean="0">
                <a:solidFill>
                  <a:schemeClr val="bg1"/>
                </a:solidFill>
              </a:rPr>
              <a:t>‹#›</a:t>
            </a:fld>
            <a:endParaRPr lang="en-US" sz="1800" dirty="0">
              <a:solidFill>
                <a:schemeClr val="bg1"/>
              </a:solidFill>
            </a:endParaRPr>
          </a:p>
        </p:txBody>
      </p:sp>
    </p:spTree>
    <p:extLst>
      <p:ext uri="{BB962C8B-B14F-4D97-AF65-F5344CB8AC3E}">
        <p14:creationId xmlns:p14="http://schemas.microsoft.com/office/powerpoint/2010/main" val="4060837592"/>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mcoleman@aamv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Calibri" panose="020F0502020204030204" pitchFamily="34" charset="0"/>
                <a:cs typeface="Calibri" panose="020F0502020204030204" pitchFamily="34" charset="0"/>
              </a:rPr>
              <a:t>Framing the Future:</a:t>
            </a:r>
            <a:br>
              <a:rPr lang="en-US" b="1"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Wholesale Dealer Licenses</a:t>
            </a:r>
          </a:p>
        </p:txBody>
      </p:sp>
      <p:sp>
        <p:nvSpPr>
          <p:cNvPr id="3" name="Subtitle 2"/>
          <p:cNvSpPr>
            <a:spLocks noGrp="1"/>
          </p:cNvSpPr>
          <p:nvPr>
            <p:ph type="subTitle" idx="1"/>
          </p:nvPr>
        </p:nvSpPr>
        <p:spPr/>
        <p:txBody>
          <a:bodyPr/>
          <a:lstStyle/>
          <a:p>
            <a:endParaRPr lang="en-US" dirty="0"/>
          </a:p>
          <a:p>
            <a:r>
              <a:rPr lang="en-US" dirty="0">
                <a:latin typeface="Calibri" panose="020F0502020204030204" pitchFamily="34" charset="0"/>
                <a:cs typeface="Calibri" panose="020F0502020204030204" pitchFamily="34" charset="0"/>
              </a:rPr>
              <a:t>National Association of Motor Vehicle Boards and Commissions</a:t>
            </a:r>
          </a:p>
          <a:p>
            <a:r>
              <a:rPr lang="en-US" dirty="0">
                <a:latin typeface="Calibri" panose="020F0502020204030204" pitchFamily="34" charset="0"/>
                <a:cs typeface="Calibri" panose="020F0502020204030204" pitchFamily="34" charset="0"/>
              </a:rPr>
              <a:t>September 23, 2022</a:t>
            </a:r>
          </a:p>
          <a:p>
            <a:r>
              <a:rPr lang="en-US" dirty="0">
                <a:latin typeface="Calibri" panose="020F0502020204030204" pitchFamily="34" charset="0"/>
                <a:cs typeface="Calibri" panose="020F0502020204030204" pitchFamily="34" charset="0"/>
              </a:rPr>
              <a:t>Nashville, TN</a:t>
            </a:r>
          </a:p>
        </p:txBody>
      </p:sp>
    </p:spTree>
    <p:extLst>
      <p:ext uri="{BB962C8B-B14F-4D97-AF65-F5344CB8AC3E}">
        <p14:creationId xmlns:p14="http://schemas.microsoft.com/office/powerpoint/2010/main" val="62434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1102936"/>
            <a:ext cx="8465270" cy="4967926"/>
          </a:xfrm>
        </p:spPr>
        <p:txBody>
          <a:bodyPr>
            <a:normAutofit/>
          </a:bodyPr>
          <a:lstStyle/>
          <a:p>
            <a:pPr marL="0" indent="0">
              <a:buNone/>
            </a:pPr>
            <a:r>
              <a:rPr lang="en-US" dirty="0">
                <a:solidFill>
                  <a:srgbClr val="FF0000"/>
                </a:solidFill>
                <a:latin typeface="+mn-lt"/>
              </a:rPr>
              <a:t>Working Group noted some common requirements for wholesale dealer licenses.</a:t>
            </a:r>
          </a:p>
          <a:p>
            <a:pPr marL="0" indent="0">
              <a:buNone/>
            </a:pPr>
            <a:endParaRPr lang="en-US" dirty="0">
              <a:solidFill>
                <a:srgbClr val="FF0000"/>
              </a:solidFill>
              <a:latin typeface="+mn-lt"/>
            </a:endParaRPr>
          </a:p>
          <a:p>
            <a:r>
              <a:rPr lang="en-US" dirty="0">
                <a:latin typeface="+mn-lt"/>
              </a:rPr>
              <a:t>Surety Bond</a:t>
            </a:r>
          </a:p>
          <a:p>
            <a:r>
              <a:rPr lang="en-US" dirty="0">
                <a:latin typeface="+mn-lt"/>
              </a:rPr>
              <a:t>Posted Hours</a:t>
            </a:r>
          </a:p>
          <a:p>
            <a:r>
              <a:rPr lang="en-US" dirty="0">
                <a:latin typeface="+mn-lt"/>
              </a:rPr>
              <a:t>Established Place of Business – Often Abused</a:t>
            </a:r>
          </a:p>
          <a:p>
            <a:r>
              <a:rPr lang="en-US" dirty="0">
                <a:latin typeface="+mn-lt"/>
              </a:rPr>
              <a:t>Display Area</a:t>
            </a:r>
          </a:p>
          <a:p>
            <a:r>
              <a:rPr lang="en-US" dirty="0">
                <a:latin typeface="+mn-lt"/>
              </a:rPr>
              <a:t>Records Availability</a:t>
            </a:r>
          </a:p>
          <a:p>
            <a:r>
              <a:rPr lang="en-US" dirty="0">
                <a:latin typeface="+mn-lt"/>
              </a:rPr>
              <a:t>Sales Restrictions on Signage</a:t>
            </a:r>
          </a:p>
          <a:p>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Wholesale License Requirements</a:t>
            </a:r>
          </a:p>
        </p:txBody>
      </p:sp>
    </p:spTree>
    <p:extLst>
      <p:ext uri="{BB962C8B-B14F-4D97-AF65-F5344CB8AC3E}">
        <p14:creationId xmlns:p14="http://schemas.microsoft.com/office/powerpoint/2010/main" val="3066489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1102936"/>
            <a:ext cx="8465270" cy="4967926"/>
          </a:xfrm>
        </p:spPr>
        <p:txBody>
          <a:bodyPr>
            <a:normAutofit/>
          </a:bodyPr>
          <a:lstStyle/>
          <a:p>
            <a:pPr marL="0" indent="0">
              <a:buNone/>
            </a:pPr>
            <a:r>
              <a:rPr lang="en-US" dirty="0">
                <a:solidFill>
                  <a:srgbClr val="FF0000"/>
                </a:solidFill>
                <a:latin typeface="+mn-lt"/>
              </a:rPr>
              <a:t>The Internet Sales Working Group developed a Whitepaper in December 2019.</a:t>
            </a:r>
          </a:p>
          <a:p>
            <a:endParaRPr lang="en-US" dirty="0">
              <a:solidFill>
                <a:srgbClr val="FF0000"/>
              </a:solidFill>
              <a:latin typeface="+mn-lt"/>
            </a:endParaRPr>
          </a:p>
          <a:p>
            <a:r>
              <a:rPr lang="en-US" dirty="0">
                <a:latin typeface="+mn-lt"/>
              </a:rPr>
              <a:t>Outlined the Problems</a:t>
            </a:r>
          </a:p>
          <a:p>
            <a:r>
              <a:rPr lang="en-US" dirty="0">
                <a:latin typeface="+mn-lt"/>
              </a:rPr>
              <a:t>Included Case Studies</a:t>
            </a:r>
          </a:p>
          <a:p>
            <a:r>
              <a:rPr lang="en-US" dirty="0">
                <a:latin typeface="+mn-lt"/>
              </a:rPr>
              <a:t>Developed a list of possible solutions to the reported challenges.</a:t>
            </a:r>
          </a:p>
          <a:p>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Wholesale License Whitepaper</a:t>
            </a:r>
          </a:p>
        </p:txBody>
      </p:sp>
    </p:spTree>
    <p:extLst>
      <p:ext uri="{BB962C8B-B14F-4D97-AF65-F5344CB8AC3E}">
        <p14:creationId xmlns:p14="http://schemas.microsoft.com/office/powerpoint/2010/main" val="84696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0513" y="945037"/>
            <a:ext cx="8465270" cy="4967926"/>
          </a:xfrm>
        </p:spPr>
        <p:txBody>
          <a:bodyPr>
            <a:normAutofit fontScale="85000" lnSpcReduction="20000"/>
          </a:bodyPr>
          <a:lstStyle/>
          <a:p>
            <a:pPr marL="0" indent="0">
              <a:buNone/>
            </a:pPr>
            <a:r>
              <a:rPr lang="en-US" sz="3300" dirty="0">
                <a:solidFill>
                  <a:srgbClr val="FF0000"/>
                </a:solidFill>
                <a:latin typeface="+mn-lt"/>
              </a:rPr>
              <a:t>Proposed Solutions</a:t>
            </a:r>
          </a:p>
          <a:p>
            <a:endParaRPr lang="en-US" sz="3300" dirty="0">
              <a:solidFill>
                <a:srgbClr val="FF0000"/>
              </a:solidFill>
              <a:latin typeface="+mn-lt"/>
            </a:endParaRPr>
          </a:p>
          <a:p>
            <a:r>
              <a:rPr lang="en-US" sz="3300" dirty="0">
                <a:latin typeface="+mn-lt"/>
              </a:rPr>
              <a:t>Review regulations to ensure they address current business practices and models.</a:t>
            </a:r>
          </a:p>
          <a:p>
            <a:r>
              <a:rPr lang="en-US" sz="3300" dirty="0">
                <a:latin typeface="+mn-lt"/>
              </a:rPr>
              <a:t>Limit the number of wholesale dealers allowed in one physical location.</a:t>
            </a:r>
          </a:p>
          <a:p>
            <a:r>
              <a:rPr lang="en-US" sz="3300" dirty="0">
                <a:latin typeface="+mn-lt"/>
              </a:rPr>
              <a:t>Licensed wholesale dealers should be required to occupy their location and to be available at the location during their posted hours.</a:t>
            </a:r>
          </a:p>
          <a:p>
            <a:r>
              <a:rPr lang="en-US" sz="3300" dirty="0">
                <a:latin typeface="+mn-lt"/>
              </a:rPr>
              <a:t>Records of all transactions should be maintained at the location either in hard copy or electronic form.</a:t>
            </a:r>
          </a:p>
          <a:p>
            <a:r>
              <a:rPr lang="en-US" sz="3300" dirty="0">
                <a:latin typeface="+mn-lt"/>
              </a:rPr>
              <a:t>Dealer records should be required to be produced to officials within a specified timeframe.</a:t>
            </a:r>
          </a:p>
          <a:p>
            <a:endParaRPr lang="en-US" sz="3300" dirty="0"/>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Wholesale License Whitepaper</a:t>
            </a:r>
          </a:p>
        </p:txBody>
      </p:sp>
    </p:spTree>
    <p:extLst>
      <p:ext uri="{BB962C8B-B14F-4D97-AF65-F5344CB8AC3E}">
        <p14:creationId xmlns:p14="http://schemas.microsoft.com/office/powerpoint/2010/main" val="389394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63365" y="1017270"/>
            <a:ext cx="8465270" cy="5133602"/>
          </a:xfrm>
        </p:spPr>
        <p:txBody>
          <a:bodyPr>
            <a:noAutofit/>
          </a:bodyPr>
          <a:lstStyle/>
          <a:p>
            <a:pPr marL="0" indent="0">
              <a:buNone/>
            </a:pPr>
            <a:r>
              <a:rPr lang="en-US" dirty="0">
                <a:solidFill>
                  <a:srgbClr val="FF0000"/>
                </a:solidFill>
                <a:latin typeface="+mn-lt"/>
              </a:rPr>
              <a:t>Proposed Solutions</a:t>
            </a:r>
          </a:p>
          <a:p>
            <a:r>
              <a:rPr lang="en-US" dirty="0">
                <a:latin typeface="+mn-lt"/>
              </a:rPr>
              <a:t>Wholesale dealers should not be authorized to obtain and issue temporary registrations and tags.</a:t>
            </a:r>
          </a:p>
          <a:p>
            <a:r>
              <a:rPr lang="en-US" dirty="0">
                <a:latin typeface="+mn-lt"/>
              </a:rPr>
              <a:t>Wholesale dealers should not be authorized to process title and registration transactions for retail sales.</a:t>
            </a:r>
          </a:p>
          <a:p>
            <a:r>
              <a:rPr lang="en-US" dirty="0">
                <a:latin typeface="+mn-lt"/>
              </a:rPr>
              <a:t>Business signs should be required to contain the name as it appears on the wholesale license and any other name used to do business, and signage should be required to include verbiage similar to “sales restricted to wholesale or dealers only,” or “purchasers must be licensed dealers.”</a:t>
            </a:r>
          </a:p>
          <a:p>
            <a:pPr marL="0" indent="0">
              <a:buNone/>
            </a:pPr>
            <a:endParaRPr lang="en-US" dirty="0">
              <a:latin typeface="+mn-lt"/>
            </a:endParaRPr>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Wholesale License Whitepaper</a:t>
            </a:r>
          </a:p>
        </p:txBody>
      </p:sp>
    </p:spTree>
    <p:extLst>
      <p:ext uri="{BB962C8B-B14F-4D97-AF65-F5344CB8AC3E}">
        <p14:creationId xmlns:p14="http://schemas.microsoft.com/office/powerpoint/2010/main" val="402013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982980"/>
            <a:ext cx="8465270" cy="5087882"/>
          </a:xfrm>
        </p:spPr>
        <p:txBody>
          <a:bodyPr>
            <a:normAutofit fontScale="85000" lnSpcReduction="20000"/>
          </a:bodyPr>
          <a:lstStyle/>
          <a:p>
            <a:pPr marL="0" indent="0">
              <a:buNone/>
            </a:pPr>
            <a:r>
              <a:rPr lang="en-US" sz="3300" dirty="0">
                <a:solidFill>
                  <a:srgbClr val="FF0000"/>
                </a:solidFill>
                <a:latin typeface="+mn-lt"/>
              </a:rPr>
              <a:t>Proposed Solutions</a:t>
            </a:r>
          </a:p>
          <a:p>
            <a:endParaRPr lang="en-US" sz="3300" dirty="0">
              <a:solidFill>
                <a:srgbClr val="FF0000"/>
              </a:solidFill>
              <a:latin typeface="+mn-lt"/>
            </a:endParaRPr>
          </a:p>
          <a:p>
            <a:r>
              <a:rPr lang="en-US" sz="3300" dirty="0">
                <a:latin typeface="+mn-lt"/>
              </a:rPr>
              <a:t>Educate consumers on the risks of buying vehicles online and out of jurisdiction, on how to file a complaint with jurisdictional officials, and how to refer suspected </a:t>
            </a:r>
            <a:r>
              <a:rPr lang="en-US" sz="3300" dirty="0" err="1">
                <a:latin typeface="+mn-lt"/>
              </a:rPr>
              <a:t>curbstoners</a:t>
            </a:r>
            <a:r>
              <a:rPr lang="en-US" sz="3300" dirty="0">
                <a:latin typeface="+mn-lt"/>
              </a:rPr>
              <a:t> to the appropriate authorities.</a:t>
            </a:r>
          </a:p>
          <a:p>
            <a:r>
              <a:rPr lang="en-US" sz="3300" dirty="0">
                <a:latin typeface="+mn-lt"/>
              </a:rPr>
              <a:t>Seek authority to tow </a:t>
            </a:r>
            <a:r>
              <a:rPr lang="en-US" sz="3300" dirty="0" err="1">
                <a:latin typeface="+mn-lt"/>
              </a:rPr>
              <a:t>curbstoned</a:t>
            </a:r>
            <a:r>
              <a:rPr lang="en-US" sz="3300" dirty="0">
                <a:latin typeface="+mn-lt"/>
              </a:rPr>
              <a:t> vehicles when discovered.</a:t>
            </a:r>
          </a:p>
          <a:p>
            <a:r>
              <a:rPr lang="en-US" sz="3300" dirty="0">
                <a:latin typeface="+mn-lt"/>
              </a:rPr>
              <a:t>Laws should include appropriate administrative actions, civil, or criminal penalties.</a:t>
            </a:r>
          </a:p>
          <a:p>
            <a:r>
              <a:rPr lang="en-US" sz="3300" dirty="0">
                <a:latin typeface="+mn-lt"/>
              </a:rPr>
              <a:t>Share information on cases of fraud with other jurisdictions to help prevent bad actors from moving to other jurisdictions and engaging in the same fraudulent activities.</a:t>
            </a:r>
          </a:p>
          <a:p>
            <a:endParaRPr lang="en-US" sz="3300" dirty="0"/>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Wholesale License Whitepaper</a:t>
            </a:r>
          </a:p>
        </p:txBody>
      </p:sp>
    </p:spTree>
    <p:extLst>
      <p:ext uri="{BB962C8B-B14F-4D97-AF65-F5344CB8AC3E}">
        <p14:creationId xmlns:p14="http://schemas.microsoft.com/office/powerpoint/2010/main" val="333534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1102936"/>
            <a:ext cx="8465270" cy="4967926"/>
          </a:xfrm>
        </p:spPr>
        <p:txBody>
          <a:bodyPr>
            <a:normAutofit fontScale="92500" lnSpcReduction="20000"/>
          </a:bodyPr>
          <a:lstStyle/>
          <a:p>
            <a:pPr marL="0" indent="0">
              <a:buNone/>
            </a:pPr>
            <a:r>
              <a:rPr lang="en-US" sz="3000" dirty="0">
                <a:solidFill>
                  <a:srgbClr val="FF0000"/>
                </a:solidFill>
                <a:latin typeface="+mn-lt"/>
              </a:rPr>
              <a:t>Proposed Solutions</a:t>
            </a:r>
          </a:p>
          <a:p>
            <a:pPr marL="0" indent="0">
              <a:buNone/>
            </a:pPr>
            <a:endParaRPr lang="en-US" sz="3000" dirty="0">
              <a:solidFill>
                <a:srgbClr val="FF0000"/>
              </a:solidFill>
              <a:latin typeface="+mn-lt"/>
            </a:endParaRPr>
          </a:p>
          <a:p>
            <a:r>
              <a:rPr lang="en-US" sz="3000" dirty="0">
                <a:latin typeface="+mn-lt"/>
              </a:rPr>
              <a:t>Inventory databases can support jurisdictional oversight. Requiring dealers to log their vehicle inventory and title reassignments into a database using a real-time process, allows regulators and taxation authorities to monitor and audit the movement of vehicles and other dealer activity.</a:t>
            </a:r>
          </a:p>
          <a:p>
            <a:r>
              <a:rPr lang="en-US" sz="3000" dirty="0">
                <a:latin typeface="+mn-lt"/>
              </a:rPr>
              <a:t>The reselling of wholesale dealer licenses should not be allowed.</a:t>
            </a:r>
          </a:p>
          <a:p>
            <a:r>
              <a:rPr lang="en-US" sz="3000" dirty="0">
                <a:latin typeface="+mn-lt"/>
              </a:rPr>
              <a:t>Have sufficient, well-trained investigators with enforcement authority to monitor wholesale dealer license activity.</a:t>
            </a:r>
          </a:p>
          <a:p>
            <a:pPr marL="0" indent="0">
              <a:buNone/>
            </a:pPr>
            <a:endParaRPr lang="en-US" sz="3000" dirty="0">
              <a:latin typeface="+mn-lt"/>
            </a:endParaRPr>
          </a:p>
          <a:p>
            <a:endParaRPr lang="en-US" sz="3000" dirty="0">
              <a:latin typeface="+mn-lt"/>
            </a:endParaRPr>
          </a:p>
          <a:p>
            <a:pPr marL="0" indent="0">
              <a:buNone/>
            </a:pPr>
            <a:endParaRPr lang="en-US" sz="3000" dirty="0">
              <a:latin typeface="+mn-lt"/>
            </a:endParaRPr>
          </a:p>
          <a:p>
            <a:pPr marL="0" indent="0">
              <a:buNone/>
            </a:pPr>
            <a:endParaRPr lang="en-US" sz="3000" dirty="0">
              <a:latin typeface="+mn-lt"/>
            </a:endParaRPr>
          </a:p>
          <a:p>
            <a:pPr marL="0" indent="0">
              <a:buNone/>
            </a:pPr>
            <a:endParaRPr lang="en-US" sz="3000" dirty="0">
              <a:latin typeface="+mn-lt"/>
            </a:endParaRPr>
          </a:p>
          <a:p>
            <a:endParaRPr lang="en-US" dirty="0"/>
          </a:p>
        </p:txBody>
      </p:sp>
      <p:sp>
        <p:nvSpPr>
          <p:cNvPr id="3" name="Title 2"/>
          <p:cNvSpPr>
            <a:spLocks noGrp="1"/>
          </p:cNvSpPr>
          <p:nvPr>
            <p:ph type="ctrTitle"/>
          </p:nvPr>
        </p:nvSpPr>
        <p:spPr/>
        <p:txBody>
          <a:bodyPr/>
          <a:lstStyle/>
          <a:p>
            <a:r>
              <a:rPr lang="en-US" dirty="0">
                <a:latin typeface="+mn-lt"/>
              </a:rPr>
              <a:t>Wholesale License Whitepaper</a:t>
            </a:r>
          </a:p>
        </p:txBody>
      </p:sp>
    </p:spTree>
    <p:extLst>
      <p:ext uri="{BB962C8B-B14F-4D97-AF65-F5344CB8AC3E}">
        <p14:creationId xmlns:p14="http://schemas.microsoft.com/office/powerpoint/2010/main" val="350553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US" sz="4000" u="sng" dirty="0"/>
              <a:t>Contact Information</a:t>
            </a:r>
            <a:endParaRPr lang="en-US" sz="4000" dirty="0"/>
          </a:p>
          <a:p>
            <a:pPr marL="0" indent="0">
              <a:buNone/>
            </a:pPr>
            <a:endParaRPr lang="en-US" dirty="0"/>
          </a:p>
          <a:p>
            <a:pPr marL="0" marR="0" indent="0">
              <a:spcBef>
                <a:spcPts val="0"/>
              </a:spcBef>
              <a:spcAft>
                <a:spcPts val="0"/>
              </a:spcAft>
              <a:buNone/>
            </a:pPr>
            <a:r>
              <a:rPr lang="en-US" b="1" dirty="0">
                <a:solidFill>
                  <a:srgbClr val="000000"/>
                </a:solidFill>
                <a:effectLst/>
                <a:ea typeface="Calibri" panose="020F0502020204030204" pitchFamily="34" charset="0"/>
              </a:rPr>
              <a:t>Marcy Coleman, Esq.</a:t>
            </a:r>
            <a:endParaRPr lang="en-US" dirty="0">
              <a:effectLst/>
              <a:ea typeface="Calibri" panose="020F0502020204030204" pitchFamily="34" charset="0"/>
            </a:endParaRPr>
          </a:p>
          <a:p>
            <a:pPr marL="0" marR="0" indent="0">
              <a:spcBef>
                <a:spcPts val="0"/>
              </a:spcBef>
              <a:spcAft>
                <a:spcPts val="0"/>
              </a:spcAft>
              <a:buNone/>
            </a:pPr>
            <a:r>
              <a:rPr lang="en-US" dirty="0">
                <a:solidFill>
                  <a:srgbClr val="000000"/>
                </a:solidFill>
                <a:effectLst/>
                <a:ea typeface="Calibri" panose="020F0502020204030204" pitchFamily="34" charset="0"/>
              </a:rPr>
              <a:t>Manager, Vehicle Programs</a:t>
            </a:r>
            <a:endParaRPr lang="en-US" dirty="0">
              <a:effectLst/>
              <a:ea typeface="Calibri" panose="020F0502020204030204" pitchFamily="34" charset="0"/>
            </a:endParaRPr>
          </a:p>
          <a:p>
            <a:pPr marL="0" marR="0" indent="0">
              <a:spcBef>
                <a:spcPts val="0"/>
              </a:spcBef>
              <a:spcAft>
                <a:spcPts val="0"/>
              </a:spcAft>
              <a:buNone/>
            </a:pPr>
            <a:r>
              <a:rPr lang="en-US" dirty="0">
                <a:solidFill>
                  <a:srgbClr val="000000"/>
                </a:solidFill>
                <a:effectLst/>
                <a:ea typeface="Calibri" panose="020F0502020204030204" pitchFamily="34" charset="0"/>
              </a:rPr>
              <a:t>American Association of Motor Vehicle Administrators (AAMVA)</a:t>
            </a:r>
            <a:endParaRPr lang="en-US" dirty="0">
              <a:effectLst/>
              <a:ea typeface="Calibri" panose="020F0502020204030204" pitchFamily="34" charset="0"/>
            </a:endParaRPr>
          </a:p>
          <a:p>
            <a:pPr marL="0" marR="0" indent="0">
              <a:spcBef>
                <a:spcPts val="0"/>
              </a:spcBef>
              <a:spcAft>
                <a:spcPts val="0"/>
              </a:spcAft>
              <a:buNone/>
            </a:pPr>
            <a:r>
              <a:rPr lang="en-US" u="sng" dirty="0">
                <a:solidFill>
                  <a:srgbClr val="0563C1"/>
                </a:solidFill>
                <a:effectLst/>
                <a:ea typeface="Calibri" panose="020F0502020204030204" pitchFamily="34" charset="0"/>
                <a:hlinkClick r:id="rId2"/>
              </a:rPr>
              <a:t>mcoleman@aamva.org</a:t>
            </a:r>
            <a:r>
              <a:rPr lang="en-US" dirty="0">
                <a:solidFill>
                  <a:srgbClr val="000000"/>
                </a:solidFill>
                <a:effectLst/>
                <a:ea typeface="Calibri" panose="020F0502020204030204" pitchFamily="34" charset="0"/>
              </a:rPr>
              <a:t>  </a:t>
            </a:r>
            <a:endParaRPr lang="en-US" dirty="0">
              <a:effectLst/>
              <a:ea typeface="Calibri" panose="020F0502020204030204" pitchFamily="34" charset="0"/>
            </a:endParaRPr>
          </a:p>
          <a:p>
            <a:pPr marL="0" marR="0" indent="0">
              <a:spcBef>
                <a:spcPts val="0"/>
              </a:spcBef>
              <a:spcAft>
                <a:spcPts val="0"/>
              </a:spcAft>
              <a:buNone/>
            </a:pPr>
            <a:r>
              <a:rPr lang="en-US" dirty="0">
                <a:solidFill>
                  <a:srgbClr val="000000"/>
                </a:solidFill>
                <a:effectLst/>
                <a:ea typeface="Calibri" panose="020F0502020204030204" pitchFamily="34" charset="0"/>
              </a:rPr>
              <a:t>C: 703.258.9705</a:t>
            </a:r>
            <a:endParaRPr lang="en-US" dirty="0">
              <a:effectLst/>
              <a:ea typeface="Calibri" panose="020F0502020204030204" pitchFamily="34" charset="0"/>
            </a:endParaRPr>
          </a:p>
          <a:p>
            <a:pPr marL="0" marR="0" indent="0">
              <a:spcBef>
                <a:spcPts val="0"/>
              </a:spcBef>
              <a:spcAft>
                <a:spcPts val="0"/>
              </a:spcAft>
              <a:buNone/>
            </a:pPr>
            <a:r>
              <a:rPr lang="en-US" dirty="0">
                <a:solidFill>
                  <a:srgbClr val="000000"/>
                </a:solidFill>
                <a:effectLst/>
                <a:ea typeface="Calibri" panose="020F0502020204030204" pitchFamily="34" charset="0"/>
              </a:rPr>
              <a:t>4401 Wilson Blvd, Suite 700 | Arlington, VA 22203 </a:t>
            </a:r>
            <a:endParaRPr lang="en-US" dirty="0">
              <a:effectLst/>
              <a:ea typeface="Calibri" panose="020F0502020204030204" pitchFamily="34" charset="0"/>
            </a:endParaRPr>
          </a:p>
          <a:p>
            <a:pPr marL="0" marR="0" indent="0">
              <a:spcBef>
                <a:spcPts val="0"/>
              </a:spcBef>
              <a:spcAft>
                <a:spcPts val="0"/>
              </a:spcAft>
              <a:buNone/>
            </a:pPr>
            <a:r>
              <a:rPr lang="en-US" i="1" dirty="0">
                <a:solidFill>
                  <a:srgbClr val="000000"/>
                </a:solidFill>
                <a:effectLst/>
                <a:latin typeface="Calibri" panose="020F0502020204030204" pitchFamily="34" charset="0"/>
                <a:ea typeface="Calibri" panose="020F0502020204030204" pitchFamily="34" charset="0"/>
              </a:rPr>
              <a:t>Safe Drivers, Safe Vehicles, Secure Identities, Saving Lives! </a:t>
            </a:r>
            <a:endParaRPr lang="en-US" dirty="0">
              <a:effectLst/>
              <a:latin typeface="Calibri" panose="020F0502020204030204" pitchFamily="34" charset="0"/>
              <a:ea typeface="Calibri" panose="020F0502020204030204" pitchFamily="34" charset="0"/>
            </a:endParaRPr>
          </a:p>
          <a:p>
            <a:pPr marL="0" indent="0">
              <a:buNone/>
            </a:pPr>
            <a:endParaRPr lang="en-US" dirty="0"/>
          </a:p>
        </p:txBody>
      </p:sp>
      <p:sp>
        <p:nvSpPr>
          <p:cNvPr id="3" name="Slide Number Placeholder 2"/>
          <p:cNvSpPr>
            <a:spLocks noGrp="1"/>
          </p:cNvSpPr>
          <p:nvPr>
            <p:ph type="sldNum" sz="quarter" idx="4"/>
          </p:nvPr>
        </p:nvSpPr>
        <p:spPr/>
        <p:txBody>
          <a:bodyPr/>
          <a:lstStyle/>
          <a:p>
            <a:fld id="{C7138F1C-13CA-4ABA-B68C-14DA2A879FA0}" type="slidenum">
              <a:rPr lang="en-US" smtClean="0"/>
              <a:pPr/>
              <a:t>16</a:t>
            </a:fld>
            <a:endParaRPr lang="en-US" dirty="0"/>
          </a:p>
        </p:txBody>
      </p:sp>
      <p:sp>
        <p:nvSpPr>
          <p:cNvPr id="4" name="Title 3"/>
          <p:cNvSpPr>
            <a:spLocks noGrp="1"/>
          </p:cNvSpPr>
          <p:nvPr>
            <p:ph type="title"/>
          </p:nvPr>
        </p:nvSpPr>
        <p:spPr/>
        <p:txBody>
          <a:bodyPr>
            <a:normAutofit fontScale="90000"/>
          </a:bodyPr>
          <a:lstStyle/>
          <a:p>
            <a:r>
              <a:rPr lang="en-US" dirty="0"/>
              <a:t>    </a:t>
            </a:r>
          </a:p>
        </p:txBody>
      </p:sp>
      <p:pic>
        <p:nvPicPr>
          <p:cNvPr id="5" name="Picture 4">
            <a:extLst>
              <a:ext uri="{FF2B5EF4-FFF2-40B4-BE49-F238E27FC236}">
                <a16:creationId xmlns:a16="http://schemas.microsoft.com/office/drawing/2014/main" id="{8FB0FAEC-F2CF-46EE-8EA3-58720AE8CC7F}"/>
              </a:ext>
            </a:extLst>
          </p:cNvPr>
          <p:cNvPicPr>
            <a:picLocks noChangeAspect="1"/>
          </p:cNvPicPr>
          <p:nvPr/>
        </p:nvPicPr>
        <p:blipFill>
          <a:blip r:embed="rId3"/>
          <a:stretch>
            <a:fillRect/>
          </a:stretch>
        </p:blipFill>
        <p:spPr>
          <a:xfrm>
            <a:off x="837744" y="2840685"/>
            <a:ext cx="10516511" cy="1176630"/>
          </a:xfrm>
          <a:prstGeom prst="rect">
            <a:avLst/>
          </a:prstGeom>
        </p:spPr>
      </p:pic>
    </p:spTree>
    <p:extLst>
      <p:ext uri="{BB962C8B-B14F-4D97-AF65-F5344CB8AC3E}">
        <p14:creationId xmlns:p14="http://schemas.microsoft.com/office/powerpoint/2010/main" val="310593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1" y="797169"/>
            <a:ext cx="9144000" cy="5684592"/>
          </a:xfrm>
        </p:spPr>
        <p:txBody>
          <a:bodyPr/>
          <a:lstStyle/>
          <a:p>
            <a:pPr marL="0" indent="0" algn="ctr">
              <a:buNone/>
            </a:pPr>
            <a:endParaRPr lang="en-US" dirty="0"/>
          </a:p>
          <a:p>
            <a:pPr marL="0" indent="0" algn="ctr">
              <a:buNone/>
            </a:pPr>
            <a:r>
              <a:rPr lang="en-US" sz="4000" dirty="0">
                <a:solidFill>
                  <a:srgbClr val="002060"/>
                </a:solidFill>
                <a:latin typeface="+mn-lt"/>
              </a:rPr>
              <a:t>Internet Vehicle Sales </a:t>
            </a:r>
          </a:p>
          <a:p>
            <a:pPr marL="0" indent="0" algn="ctr">
              <a:buNone/>
            </a:pPr>
            <a:r>
              <a:rPr lang="en-US" sz="4000" dirty="0">
                <a:solidFill>
                  <a:srgbClr val="002060"/>
                </a:solidFill>
                <a:latin typeface="+mn-lt"/>
              </a:rPr>
              <a:t>Working Group </a:t>
            </a:r>
          </a:p>
          <a:p>
            <a:pPr marL="0" indent="0" algn="ctr">
              <a:buNone/>
            </a:pPr>
            <a:endParaRPr lang="en-US" sz="4000" dirty="0">
              <a:solidFill>
                <a:srgbClr val="002060"/>
              </a:solidFill>
              <a:latin typeface="+mn-lt"/>
            </a:endParaRPr>
          </a:p>
        </p:txBody>
      </p:sp>
      <p:sp>
        <p:nvSpPr>
          <p:cNvPr id="2" name="Title 1"/>
          <p:cNvSpPr>
            <a:spLocks noGrp="1"/>
          </p:cNvSpPr>
          <p:nvPr>
            <p:ph type="ctrTitle"/>
          </p:nvPr>
        </p:nvSpPr>
        <p:spPr/>
        <p:txBody>
          <a:bodyPr/>
          <a:lstStyle/>
          <a:p>
            <a:r>
              <a:rPr lang="en-US" dirty="0">
                <a:latin typeface="+mn-lt"/>
              </a:rPr>
              <a:t>Start of the Project</a:t>
            </a:r>
          </a:p>
        </p:txBody>
      </p:sp>
      <p:sp>
        <p:nvSpPr>
          <p:cNvPr id="4" name="Slide Number Placeholder 3"/>
          <p:cNvSpPr>
            <a:spLocks noGrp="1"/>
          </p:cNvSpPr>
          <p:nvPr>
            <p:ph type="sldNum" sz="quarter" idx="4294967295"/>
          </p:nvPr>
        </p:nvSpPr>
        <p:spPr>
          <a:xfrm>
            <a:off x="8610600" y="6419851"/>
            <a:ext cx="2057400" cy="365125"/>
          </a:xfrm>
          <a:prstGeom prst="rect">
            <a:avLst/>
          </a:prstGeom>
        </p:spPr>
        <p:txBody>
          <a:bodyPr/>
          <a:lstStyle/>
          <a:p>
            <a:fld id="{693FBE84-12AF-4A7F-B568-27FD2F39F5F1}" type="slidenum">
              <a:rPr lang="en-US" smtClean="0"/>
              <a:t>2</a:t>
            </a:fld>
            <a:endParaRPr lang="en-US" dirty="0"/>
          </a:p>
        </p:txBody>
      </p:sp>
      <p:pic>
        <p:nvPicPr>
          <p:cNvPr id="5" name="Picture 4" descr="model car crash from the laptop on the roa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319" y="2732708"/>
            <a:ext cx="4581525" cy="3496945"/>
          </a:xfrm>
          <a:prstGeom prst="rect">
            <a:avLst/>
          </a:prstGeom>
          <a:noFill/>
          <a:ln>
            <a:noFill/>
          </a:ln>
        </p:spPr>
      </p:pic>
    </p:spTree>
    <p:extLst>
      <p:ext uri="{BB962C8B-B14F-4D97-AF65-F5344CB8AC3E}">
        <p14:creationId xmlns:p14="http://schemas.microsoft.com/office/powerpoint/2010/main" val="187777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058256" y="924675"/>
          <a:ext cx="7981094" cy="5252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ctrTitle"/>
          </p:nvPr>
        </p:nvSpPr>
        <p:spPr/>
        <p:txBody>
          <a:bodyPr/>
          <a:lstStyle/>
          <a:p>
            <a:r>
              <a:rPr lang="en-US" dirty="0">
                <a:latin typeface="+mn-lt"/>
              </a:rPr>
              <a:t>Background </a:t>
            </a:r>
          </a:p>
        </p:txBody>
      </p:sp>
    </p:spTree>
    <p:extLst>
      <p:ext uri="{BB962C8B-B14F-4D97-AF65-F5344CB8AC3E}">
        <p14:creationId xmlns:p14="http://schemas.microsoft.com/office/powerpoint/2010/main" val="2984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nvPr>
        </p:nvGraphicFramePr>
        <p:xfrm>
          <a:off x="1787952" y="961535"/>
          <a:ext cx="8729220" cy="5215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ctrTitle"/>
          </p:nvPr>
        </p:nvSpPr>
        <p:spPr/>
        <p:txBody>
          <a:bodyPr/>
          <a:lstStyle/>
          <a:p>
            <a:r>
              <a:rPr lang="en-US" dirty="0">
                <a:latin typeface="+mn-lt"/>
              </a:rPr>
              <a:t>Purpose of Working Group</a:t>
            </a:r>
          </a:p>
        </p:txBody>
      </p:sp>
    </p:spTree>
    <p:extLst>
      <p:ext uri="{BB962C8B-B14F-4D97-AF65-F5344CB8AC3E}">
        <p14:creationId xmlns:p14="http://schemas.microsoft.com/office/powerpoint/2010/main" val="43116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52650" y="1263721"/>
          <a:ext cx="7886700" cy="4913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ctrTitle"/>
          </p:nvPr>
        </p:nvSpPr>
        <p:spPr/>
        <p:txBody>
          <a:bodyPr/>
          <a:lstStyle/>
          <a:p>
            <a:r>
              <a:rPr lang="en-US" dirty="0"/>
              <a:t>Membership</a:t>
            </a:r>
          </a:p>
        </p:txBody>
      </p:sp>
    </p:spTree>
    <p:extLst>
      <p:ext uri="{BB962C8B-B14F-4D97-AF65-F5344CB8AC3E}">
        <p14:creationId xmlns:p14="http://schemas.microsoft.com/office/powerpoint/2010/main" val="233185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9098" y="1018095"/>
            <a:ext cx="8644379" cy="5158868"/>
          </a:xfrm>
        </p:spPr>
        <p:txBody>
          <a:bodyPr numCol="2">
            <a:normAutofit fontScale="47500" lnSpcReduction="20000"/>
          </a:bodyPr>
          <a:lstStyle/>
          <a:p>
            <a:pPr marL="0" indent="0">
              <a:buNone/>
            </a:pPr>
            <a:r>
              <a:rPr lang="en-US" sz="4500" dirty="0"/>
              <a:t>Jennifer Berry, Chair (CA)   </a:t>
            </a:r>
          </a:p>
          <a:p>
            <a:pPr marL="0" indent="0">
              <a:buNone/>
            </a:pPr>
            <a:r>
              <a:rPr lang="en-US" sz="4500" dirty="0"/>
              <a:t>William Harbeson, Vice-chair (TX)</a:t>
            </a:r>
          </a:p>
          <a:p>
            <a:pPr marL="0" indent="0">
              <a:buNone/>
            </a:pPr>
            <a:endParaRPr lang="en-US" sz="4500" dirty="0"/>
          </a:p>
          <a:p>
            <a:pPr marL="0" indent="0">
              <a:buNone/>
            </a:pPr>
            <a:r>
              <a:rPr lang="en-US" sz="4500" dirty="0"/>
              <a:t>David Silk (ME)</a:t>
            </a:r>
          </a:p>
          <a:p>
            <a:pPr marL="0" indent="0">
              <a:buNone/>
            </a:pPr>
            <a:r>
              <a:rPr lang="en-US" sz="4500" dirty="0"/>
              <a:t>James Walker (NJ)</a:t>
            </a:r>
          </a:p>
          <a:p>
            <a:pPr marL="0" indent="0">
              <a:buNone/>
            </a:pPr>
            <a:r>
              <a:rPr lang="en-US" sz="4500" dirty="0"/>
              <a:t>Ted E. Smith (KS)</a:t>
            </a:r>
          </a:p>
          <a:p>
            <a:pPr marL="0" indent="0">
              <a:buNone/>
            </a:pPr>
            <a:r>
              <a:rPr lang="en-US" sz="4500" dirty="0"/>
              <a:t>Michael Athey (IA)</a:t>
            </a:r>
          </a:p>
          <a:p>
            <a:pPr marL="0" indent="0">
              <a:buNone/>
            </a:pPr>
            <a:r>
              <a:rPr lang="en-US" sz="4500" dirty="0"/>
              <a:t>Teri Baltisberger (NV)</a:t>
            </a:r>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endParaRPr lang="en-US" sz="4500" dirty="0"/>
          </a:p>
          <a:p>
            <a:pPr marL="0" indent="0">
              <a:buNone/>
            </a:pPr>
            <a:r>
              <a:rPr lang="en-US" sz="4500" dirty="0"/>
              <a:t>William Childress (VA)</a:t>
            </a:r>
          </a:p>
          <a:p>
            <a:pPr marL="0" indent="0">
              <a:buNone/>
            </a:pPr>
            <a:r>
              <a:rPr lang="en-US" sz="4500" dirty="0"/>
              <a:t>Jeff DeVere (WA)</a:t>
            </a:r>
          </a:p>
          <a:p>
            <a:pPr marL="0" indent="0">
              <a:buNone/>
            </a:pPr>
            <a:r>
              <a:rPr lang="en-US" sz="4500" dirty="0"/>
              <a:t>Larry Purdy (OR)</a:t>
            </a:r>
          </a:p>
          <a:p>
            <a:pPr marL="0" indent="0">
              <a:buNone/>
            </a:pPr>
            <a:r>
              <a:rPr lang="en-US" sz="4500" dirty="0"/>
              <a:t>Monica Weischedel (SD)</a:t>
            </a:r>
          </a:p>
          <a:p>
            <a:pPr marL="0" indent="0">
              <a:buNone/>
            </a:pPr>
            <a:endParaRPr lang="en-US" sz="4500" dirty="0"/>
          </a:p>
          <a:p>
            <a:pPr marL="0" indent="0">
              <a:buNone/>
            </a:pPr>
            <a:endParaRPr lang="en-US" sz="4500" dirty="0"/>
          </a:p>
          <a:p>
            <a:pPr marL="0" indent="0">
              <a:buNone/>
            </a:pPr>
            <a:r>
              <a:rPr lang="en-US" sz="4500" dirty="0"/>
              <a:t>Cathie Curtis (AAMVA) Project Manager</a:t>
            </a:r>
          </a:p>
          <a:p>
            <a:pPr marL="0" indent="0">
              <a:buNone/>
            </a:pPr>
            <a:r>
              <a:rPr lang="en-US" sz="4500" dirty="0"/>
              <a:t>Paul Steier (AAMVA) </a:t>
            </a:r>
          </a:p>
          <a:p>
            <a:endParaRPr lang="en-US" dirty="0"/>
          </a:p>
        </p:txBody>
      </p:sp>
      <p:sp>
        <p:nvSpPr>
          <p:cNvPr id="3" name="Title 2"/>
          <p:cNvSpPr>
            <a:spLocks noGrp="1"/>
          </p:cNvSpPr>
          <p:nvPr>
            <p:ph type="ctrTitle"/>
          </p:nvPr>
        </p:nvSpPr>
        <p:spPr/>
        <p:txBody>
          <a:bodyPr/>
          <a:lstStyle/>
          <a:p>
            <a:r>
              <a:rPr lang="en-US" dirty="0">
                <a:latin typeface="+mn-lt"/>
              </a:rPr>
              <a:t>Members</a:t>
            </a:r>
          </a:p>
        </p:txBody>
      </p:sp>
    </p:spTree>
    <p:extLst>
      <p:ext uri="{BB962C8B-B14F-4D97-AF65-F5344CB8AC3E}">
        <p14:creationId xmlns:p14="http://schemas.microsoft.com/office/powerpoint/2010/main" val="2259831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883597" y="1119884"/>
          <a:ext cx="8455631" cy="5057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ctrTitle"/>
          </p:nvPr>
        </p:nvSpPr>
        <p:spPr/>
        <p:txBody>
          <a:bodyPr/>
          <a:lstStyle/>
          <a:p>
            <a:r>
              <a:rPr lang="en-US" dirty="0">
                <a:latin typeface="+mn-lt"/>
              </a:rPr>
              <a:t>Timeline</a:t>
            </a:r>
          </a:p>
        </p:txBody>
      </p:sp>
    </p:spTree>
    <p:extLst>
      <p:ext uri="{BB962C8B-B14F-4D97-AF65-F5344CB8AC3E}">
        <p14:creationId xmlns:p14="http://schemas.microsoft.com/office/powerpoint/2010/main" val="99068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1102936"/>
            <a:ext cx="8465270" cy="4967926"/>
          </a:xfrm>
        </p:spPr>
        <p:txBody>
          <a:bodyPr>
            <a:normAutofit/>
          </a:bodyPr>
          <a:lstStyle/>
          <a:p>
            <a:pPr marL="0" indent="0">
              <a:buNone/>
            </a:pPr>
            <a:r>
              <a:rPr lang="en-US" dirty="0">
                <a:solidFill>
                  <a:srgbClr val="FF0000"/>
                </a:solidFill>
                <a:latin typeface="+mn-lt"/>
              </a:rPr>
              <a:t>Working Group also looked at the unique issues related to wholesale dealer licensing and may also develop some best practices</a:t>
            </a:r>
          </a:p>
          <a:p>
            <a:r>
              <a:rPr lang="en-US" dirty="0">
                <a:latin typeface="+mn-lt"/>
              </a:rPr>
              <a:t>It is problematic in some states and not in other states. </a:t>
            </a:r>
          </a:p>
          <a:p>
            <a:pPr lvl="0"/>
            <a:r>
              <a:rPr lang="en-US" dirty="0">
                <a:latin typeface="+mn-lt"/>
              </a:rPr>
              <a:t>There are some fraudulent activates being discovered in some states. </a:t>
            </a:r>
          </a:p>
          <a:p>
            <a:pPr lvl="0"/>
            <a:r>
              <a:rPr lang="en-US" dirty="0">
                <a:latin typeface="+mn-lt"/>
              </a:rPr>
              <a:t>Some are selling vehicles directly to the pubic.</a:t>
            </a:r>
          </a:p>
          <a:p>
            <a:pPr lvl="0"/>
            <a:r>
              <a:rPr lang="en-US" dirty="0">
                <a:latin typeface="+mn-lt"/>
              </a:rPr>
              <a:t>Licensed in one state but doing business in another state. </a:t>
            </a:r>
          </a:p>
          <a:p>
            <a:endParaRPr lang="en-US" dirty="0">
              <a:latin typeface="+mn-lt"/>
            </a:endParaRPr>
          </a:p>
          <a:p>
            <a:endParaRPr lang="en-US" dirty="0"/>
          </a:p>
        </p:txBody>
      </p:sp>
      <p:sp>
        <p:nvSpPr>
          <p:cNvPr id="3" name="Title 2"/>
          <p:cNvSpPr>
            <a:spLocks noGrp="1"/>
          </p:cNvSpPr>
          <p:nvPr>
            <p:ph type="ctrTitle"/>
          </p:nvPr>
        </p:nvSpPr>
        <p:spPr/>
        <p:txBody>
          <a:bodyPr/>
          <a:lstStyle/>
          <a:p>
            <a:r>
              <a:rPr lang="en-US" dirty="0">
                <a:latin typeface="+mn-lt"/>
              </a:rPr>
              <a:t>Wholesale Licensing </a:t>
            </a:r>
          </a:p>
        </p:txBody>
      </p:sp>
    </p:spTree>
    <p:extLst>
      <p:ext uri="{BB962C8B-B14F-4D97-AF65-F5344CB8AC3E}">
        <p14:creationId xmlns:p14="http://schemas.microsoft.com/office/powerpoint/2010/main" val="438221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1963" y="1102936"/>
            <a:ext cx="8465270" cy="4967926"/>
          </a:xfrm>
        </p:spPr>
        <p:txBody>
          <a:bodyPr>
            <a:normAutofit/>
          </a:bodyPr>
          <a:lstStyle/>
          <a:p>
            <a:pPr marL="0" indent="0">
              <a:buNone/>
            </a:pPr>
            <a:r>
              <a:rPr lang="en-US" dirty="0">
                <a:solidFill>
                  <a:srgbClr val="FF0000"/>
                </a:solidFill>
                <a:latin typeface="+mn-lt"/>
              </a:rPr>
              <a:t>Working Group noted several concerns from various jurisdictions regarding wholesale dealers.</a:t>
            </a:r>
          </a:p>
          <a:p>
            <a:endParaRPr lang="en-US" dirty="0">
              <a:latin typeface="+mn-lt"/>
            </a:endParaRPr>
          </a:p>
          <a:p>
            <a:r>
              <a:rPr lang="en-US" dirty="0">
                <a:latin typeface="+mn-lt"/>
              </a:rPr>
              <a:t>Selling outside the terms of the license.  Selling to the public.</a:t>
            </a:r>
          </a:p>
          <a:p>
            <a:r>
              <a:rPr lang="en-US" dirty="0">
                <a:latin typeface="+mn-lt"/>
              </a:rPr>
              <a:t>Lending or Reselling Wholesale Licenses</a:t>
            </a:r>
          </a:p>
          <a:p>
            <a:r>
              <a:rPr lang="en-US" dirty="0" err="1">
                <a:latin typeface="+mn-lt"/>
              </a:rPr>
              <a:t>Curbstoning</a:t>
            </a:r>
            <a:endParaRPr lang="en-US" dirty="0">
              <a:latin typeface="+mn-lt"/>
            </a:endParaRPr>
          </a:p>
          <a:p>
            <a:r>
              <a:rPr lang="en-US" dirty="0">
                <a:latin typeface="+mn-lt"/>
              </a:rPr>
              <a:t>Failure to Meet License Location Requirements</a:t>
            </a:r>
          </a:p>
          <a:p>
            <a:endParaRPr lang="en-US" dirty="0">
              <a:latin typeface="+mn-lt"/>
            </a:endParaRPr>
          </a:p>
          <a:p>
            <a:pPr marL="0" indent="0">
              <a:buNone/>
            </a:pPr>
            <a:endParaRPr lang="en-US" dirty="0"/>
          </a:p>
          <a:p>
            <a:pPr marL="0" indent="0">
              <a:buNone/>
            </a:pPr>
            <a:endParaRPr lang="en-US" dirty="0"/>
          </a:p>
          <a:p>
            <a:pPr marL="0" indent="0">
              <a:buNone/>
            </a:pPr>
            <a:endParaRPr lang="en-US" dirty="0"/>
          </a:p>
          <a:p>
            <a:endParaRPr lang="en-US" dirty="0"/>
          </a:p>
        </p:txBody>
      </p:sp>
      <p:sp>
        <p:nvSpPr>
          <p:cNvPr id="3" name="Title 2"/>
          <p:cNvSpPr>
            <a:spLocks noGrp="1"/>
          </p:cNvSpPr>
          <p:nvPr>
            <p:ph type="ctrTitle"/>
          </p:nvPr>
        </p:nvSpPr>
        <p:spPr/>
        <p:txBody>
          <a:bodyPr/>
          <a:lstStyle/>
          <a:p>
            <a:r>
              <a:rPr lang="en-US" dirty="0">
                <a:latin typeface="+mn-lt"/>
              </a:rPr>
              <a:t>Problems Reported</a:t>
            </a:r>
          </a:p>
        </p:txBody>
      </p:sp>
    </p:spTree>
    <p:extLst>
      <p:ext uri="{BB962C8B-B14F-4D97-AF65-F5344CB8AC3E}">
        <p14:creationId xmlns:p14="http://schemas.microsoft.com/office/powerpoint/2010/main" val="2926292969"/>
      </p:ext>
    </p:extLst>
  </p:cSld>
  <p:clrMapOvr>
    <a:masterClrMapping/>
  </p:clrMapOvr>
</p:sld>
</file>

<file path=ppt/theme/theme1.xml><?xml version="1.0" encoding="utf-8"?>
<a:theme xmlns:a="http://schemas.openxmlformats.org/drawingml/2006/main" name="1_Office Theme">
  <a:themeElements>
    <a:clrScheme name="AAMVA Brand Colors 2019">
      <a:dk1>
        <a:sysClr val="windowText" lastClr="000000"/>
      </a:dk1>
      <a:lt1>
        <a:sysClr val="window" lastClr="FFFFFF"/>
      </a:lt1>
      <a:dk2>
        <a:srgbClr val="282561"/>
      </a:dk2>
      <a:lt2>
        <a:srgbClr val="E1E1EF"/>
      </a:lt2>
      <a:accent1>
        <a:srgbClr val="BA1F31"/>
      </a:accent1>
      <a:accent2>
        <a:srgbClr val="14377D"/>
      </a:accent2>
      <a:accent3>
        <a:srgbClr val="B0B0B1"/>
      </a:accent3>
      <a:accent4>
        <a:srgbClr val="BA1F31"/>
      </a:accent4>
      <a:accent5>
        <a:srgbClr val="14377D"/>
      </a:accent5>
      <a:accent6>
        <a:srgbClr val="606161"/>
      </a:accent6>
      <a:hlink>
        <a:srgbClr val="14377D"/>
      </a:hlink>
      <a:folHlink>
        <a:srgbClr val="BA1F3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MVA_PowerPoint Widescreen_2019_Final" id="{BF14F3CF-FF25-4E86-989B-4B0176385C7D}" vid="{280FE933-B7C7-45BF-8B7B-F25B483C6363}"/>
    </a:ext>
  </a:extLst>
</a:theme>
</file>

<file path=ppt/theme/theme2.xml><?xml version="1.0" encoding="utf-8"?>
<a:theme xmlns:a="http://schemas.openxmlformats.org/drawingml/2006/main" name="Custom Design">
  <a:themeElements>
    <a:clrScheme name="AAMVA Brand Colors 2019">
      <a:dk1>
        <a:sysClr val="windowText" lastClr="000000"/>
      </a:dk1>
      <a:lt1>
        <a:sysClr val="window" lastClr="FFFFFF"/>
      </a:lt1>
      <a:dk2>
        <a:srgbClr val="282561"/>
      </a:dk2>
      <a:lt2>
        <a:srgbClr val="E1E1EF"/>
      </a:lt2>
      <a:accent1>
        <a:srgbClr val="BA1F31"/>
      </a:accent1>
      <a:accent2>
        <a:srgbClr val="14377D"/>
      </a:accent2>
      <a:accent3>
        <a:srgbClr val="B0B0B1"/>
      </a:accent3>
      <a:accent4>
        <a:srgbClr val="BA1F31"/>
      </a:accent4>
      <a:accent5>
        <a:srgbClr val="14377D"/>
      </a:accent5>
      <a:accent6>
        <a:srgbClr val="606161"/>
      </a:accent6>
      <a:hlink>
        <a:srgbClr val="14377D"/>
      </a:hlink>
      <a:folHlink>
        <a:srgbClr val="BA1F3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MVA_PowerPoint Widescreen_2019_Final" id="{BF14F3CF-FF25-4E86-989B-4B0176385C7D}" vid="{E4392C08-D783-4877-BF83-2D6C41321594}"/>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MVA PowerPoint Template with numbers_2015 Final.potx" id="{9B72C75F-6734-41B3-AF7D-04F08F3168AE}" vid="{4574F7E6-38DB-4020-9BC2-AE78323E93E4}"/>
    </a:ext>
  </a:extLst>
</a:theme>
</file>

<file path=docProps/app.xml><?xml version="1.0" encoding="utf-8"?>
<Properties xmlns="http://schemas.openxmlformats.org/officeDocument/2006/extended-properties" xmlns:vt="http://schemas.openxmlformats.org/officeDocument/2006/docPropsVTypes">
  <TotalTime>751</TotalTime>
  <Words>926</Words>
  <Application>Microsoft Office PowerPoint</Application>
  <PresentationFormat>Widescreen</PresentationFormat>
  <Paragraphs>138</Paragraphs>
  <Slides>16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 Light</vt:lpstr>
      <vt:lpstr>Tahoma</vt:lpstr>
      <vt:lpstr>1_Office Theme</vt:lpstr>
      <vt:lpstr>Custom Design</vt:lpstr>
      <vt:lpstr>Office Theme</vt:lpstr>
      <vt:lpstr>Framing the Future: Wholesale Dealer Licenses</vt:lpstr>
      <vt:lpstr>Start of the Project</vt:lpstr>
      <vt:lpstr>Background </vt:lpstr>
      <vt:lpstr>Purpose of Working Group</vt:lpstr>
      <vt:lpstr>Membership</vt:lpstr>
      <vt:lpstr>Members</vt:lpstr>
      <vt:lpstr>Timeline</vt:lpstr>
      <vt:lpstr>Wholesale Licensing </vt:lpstr>
      <vt:lpstr>Problems Reported</vt:lpstr>
      <vt:lpstr>Wholesale License Requirements</vt:lpstr>
      <vt:lpstr>Wholesale License Whitepaper</vt:lpstr>
      <vt:lpstr>Wholesale License Whitepaper</vt:lpstr>
      <vt:lpstr>Wholesale License Whitepaper</vt:lpstr>
      <vt:lpstr>Wholesale License Whitepaper</vt:lpstr>
      <vt:lpstr>Wholesale License Whitepaper</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the Future: Wholesale Dealer Licenses</dc:title>
  <dc:creator>Coleman, Marcy</dc:creator>
  <cp:lastModifiedBy>Coleman, Marcy</cp:lastModifiedBy>
  <cp:revision>1</cp:revision>
  <dcterms:created xsi:type="dcterms:W3CDTF">2022-09-23T00:40:18Z</dcterms:created>
  <dcterms:modified xsi:type="dcterms:W3CDTF">2022-09-23T13:11:52Z</dcterms:modified>
</cp:coreProperties>
</file>